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.reo.r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.reo.ru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ЭО запустил онлайн-проект «Зеленая школа» для ученико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14" y="-11794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 rot="10800000" flipV="1">
            <a:off x="107504" y="4652555"/>
            <a:ext cx="87849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FF00"/>
                </a:solidFill>
                <a:latin typeface="PT Serif"/>
                <a:ea typeface="Times New Roman"/>
                <a:cs typeface="Times New Roman"/>
              </a:rPr>
              <a:t>Российский экологический оператор (РЭО) разработал онлайн-проект «Зеленая школа» для учащихся </a:t>
            </a:r>
            <a:r>
              <a:rPr lang="ru-RU" sz="2800" b="1" dirty="0" smtClean="0">
                <a:solidFill>
                  <a:srgbClr val="FFFF00"/>
                </a:solidFill>
                <a:latin typeface="PT Serif"/>
                <a:ea typeface="Times New Roman"/>
                <a:cs typeface="Times New Roman"/>
              </a:rPr>
              <a:t> 1</a:t>
            </a:r>
            <a:r>
              <a:rPr lang="ru-RU" sz="2800" b="1" dirty="0">
                <a:solidFill>
                  <a:srgbClr val="FFFF00"/>
                </a:solidFill>
                <a:latin typeface="PT Serif"/>
                <a:ea typeface="Times New Roman"/>
                <a:cs typeface="Times New Roman"/>
              </a:rPr>
              <a:t> — 11-х </a:t>
            </a:r>
            <a:r>
              <a:rPr lang="ru-RU" sz="2800" b="1" dirty="0" smtClean="0">
                <a:solidFill>
                  <a:srgbClr val="FFFF00"/>
                </a:solidFill>
                <a:latin typeface="PT Serif"/>
                <a:ea typeface="Times New Roman"/>
                <a:cs typeface="Times New Roman"/>
              </a:rPr>
              <a:t>классов</a:t>
            </a:r>
          </a:p>
          <a:p>
            <a:pPr algn="ctr"/>
            <a:r>
              <a:rPr lang="ru-RU" sz="2800" u="sng" dirty="0">
                <a:solidFill>
                  <a:srgbClr val="000000"/>
                </a:solidFill>
                <a:latin typeface="Times New Roman"/>
                <a:ea typeface="Microsoft Sans Serif"/>
                <a:hlinkClick r:id="rId3"/>
              </a:rPr>
              <a:t>https://school.reo.ru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Microsoft Sans Serif"/>
              </a:rPr>
              <a:t> 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310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ЭО запустил просветительский онлайн-проект «Зеленая школа» для учащихся 1-11 классо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2" y="30552"/>
            <a:ext cx="8947185" cy="678282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07504" y="4077072"/>
            <a:ext cx="547260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>
                <a:solidFill>
                  <a:srgbClr val="FFFF00"/>
                </a:solidFill>
                <a:latin typeface="PT Serif"/>
                <a:ea typeface="Times New Roman"/>
                <a:cs typeface="Times New Roman"/>
              </a:rPr>
              <a:t>Российский экологический оператор (РЭО) разработал онлайн-проект «Зеленая школа» для учащихся                1 — 11-х </a:t>
            </a:r>
            <a:r>
              <a:rPr lang="ru-RU" sz="2800" b="1" dirty="0" smtClean="0">
                <a:solidFill>
                  <a:srgbClr val="FFFF00"/>
                </a:solidFill>
                <a:latin typeface="PT Serif"/>
                <a:ea typeface="Times New Roman"/>
                <a:cs typeface="Times New Roman"/>
              </a:rPr>
              <a:t>классов</a:t>
            </a:r>
          </a:p>
          <a:p>
            <a:pPr lvl="0"/>
            <a:r>
              <a:rPr lang="ru-RU" sz="2800" b="1" u="sng" dirty="0">
                <a:solidFill>
                  <a:srgbClr val="FFFF00"/>
                </a:solidFill>
                <a:latin typeface="Times New Roman"/>
                <a:ea typeface="Microsoft Sans Serif"/>
                <a:hlinkClick r:id="rId3"/>
              </a:rPr>
              <a:t>https://school.reo.ru</a:t>
            </a:r>
            <a:r>
              <a:rPr lang="ru-RU" sz="2800" b="1" dirty="0">
                <a:solidFill>
                  <a:srgbClr val="FFFF00"/>
                </a:solidFill>
                <a:latin typeface="Times New Roman"/>
                <a:ea typeface="Microsoft Sans Serif"/>
              </a:rPr>
              <a:t> </a:t>
            </a:r>
            <a:endParaRPr lang="ru-RU" sz="2800" b="1" dirty="0">
              <a:solidFill>
                <a:srgbClr val="FFFF00"/>
              </a:solidFill>
            </a:endParaRPr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1730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</Words>
  <Application>Microsoft Office PowerPoint</Application>
  <PresentationFormat>Экран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2021-10-13T06:30:43Z</dcterms:created>
  <dcterms:modified xsi:type="dcterms:W3CDTF">2021-10-13T06:52:25Z</dcterms:modified>
</cp:coreProperties>
</file>