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3810" y="-89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48A573-BFB9-4DA0-A3A7-174717870E91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6603745-3188-4B8D-8418-3C8B6BCC8F3F}">
      <dgm:prSet phldrT="[Текст]" custT="1"/>
      <dgm:spPr/>
      <dgm:t>
        <a:bodyPr/>
        <a:lstStyle/>
        <a:p>
          <a:r>
            <a:rPr lang="ru-RU" sz="1600" u="none" dirty="0" err="1" smtClean="0">
              <a:solidFill>
                <a:srgbClr val="002060"/>
              </a:solidFill>
            </a:rPr>
            <a:t>Аджимуратова</a:t>
          </a:r>
          <a:r>
            <a:rPr lang="ru-RU" sz="1600" u="none" dirty="0" smtClean="0">
              <a:solidFill>
                <a:srgbClr val="002060"/>
              </a:solidFill>
            </a:rPr>
            <a:t> З. Р. Методика организации занятий по ритмопластике в дошкольном образовательном учреждении </a:t>
          </a:r>
          <a:endParaRPr lang="ru-RU" sz="1600" u="none" dirty="0">
            <a:solidFill>
              <a:srgbClr val="002060"/>
            </a:solidFill>
          </a:endParaRPr>
        </a:p>
      </dgm:t>
    </dgm:pt>
    <dgm:pt modelId="{20379782-C2E8-4062-A73E-74F411901AEF}" type="parTrans" cxnId="{2BBA1182-2855-4C8E-9EE3-22AC982CA63C}">
      <dgm:prSet/>
      <dgm:spPr/>
      <dgm:t>
        <a:bodyPr/>
        <a:lstStyle/>
        <a:p>
          <a:endParaRPr lang="ru-RU"/>
        </a:p>
      </dgm:t>
    </dgm:pt>
    <dgm:pt modelId="{FFB8F544-F805-499F-8003-2B4DB048DAF6}" type="sibTrans" cxnId="{2BBA1182-2855-4C8E-9EE3-22AC982CA63C}">
      <dgm:prSet/>
      <dgm:spPr/>
      <dgm:t>
        <a:bodyPr/>
        <a:lstStyle/>
        <a:p>
          <a:endParaRPr lang="ru-RU"/>
        </a:p>
      </dgm:t>
    </dgm:pt>
    <dgm:pt modelId="{EEAE27C1-97F6-4295-93C4-769065E9E31D}">
      <dgm:prSet phldrT="[Текст]" custT="1"/>
      <dgm:spPr/>
      <dgm:t>
        <a:bodyPr/>
        <a:lstStyle/>
        <a:p>
          <a:pPr algn="ctr"/>
          <a:endParaRPr lang="ru-RU" sz="1600" b="1" dirty="0" smtClean="0"/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Буренина А. И. Ритмическая мозаика: </a:t>
          </a:r>
          <a:r>
            <a:rPr lang="ru-RU" sz="1600" dirty="0" smtClean="0">
              <a:solidFill>
                <a:srgbClr val="002060"/>
              </a:solidFill>
            </a:rPr>
            <a:t>Программа по ритмической пластике для детей дошколь­ного и младшего школьного возраста</a:t>
          </a:r>
        </a:p>
        <a:p>
          <a:endParaRPr lang="ru-RU" dirty="0"/>
        </a:p>
      </dgm:t>
    </dgm:pt>
    <dgm:pt modelId="{E7C0148C-11E1-4BCE-B34A-5C8B6F295086}" type="parTrans" cxnId="{4E7B599E-8507-4B17-8157-C872C8D8C3A9}">
      <dgm:prSet/>
      <dgm:spPr/>
      <dgm:t>
        <a:bodyPr/>
        <a:lstStyle/>
        <a:p>
          <a:endParaRPr lang="ru-RU"/>
        </a:p>
      </dgm:t>
    </dgm:pt>
    <dgm:pt modelId="{8451C6EA-E852-44A3-83DA-1A968FA192F2}" type="sibTrans" cxnId="{4E7B599E-8507-4B17-8157-C872C8D8C3A9}">
      <dgm:prSet/>
      <dgm:spPr/>
      <dgm:t>
        <a:bodyPr/>
        <a:lstStyle/>
        <a:p>
          <a:endParaRPr lang="ru-RU"/>
        </a:p>
      </dgm:t>
    </dgm:pt>
    <dgm:pt modelId="{E0D743BD-90A3-4CEE-B70B-88E3E8A14E4B}">
      <dgm:prSet custT="1"/>
      <dgm:spPr/>
      <dgm:t>
        <a:bodyPr/>
        <a:lstStyle/>
        <a:p>
          <a:r>
            <a:rPr lang="ru-RU" sz="1600" b="1" u="none" dirty="0" smtClean="0">
              <a:solidFill>
                <a:srgbClr val="002060"/>
              </a:solidFill>
            </a:rPr>
            <a:t>Оздоровительно-развивающая программа «</a:t>
          </a:r>
          <a:r>
            <a:rPr lang="ru-RU" sz="1600" b="1" u="none" dirty="0" err="1" smtClean="0">
              <a:solidFill>
                <a:srgbClr val="002060"/>
              </a:solidFill>
            </a:rPr>
            <a:t>Са</a:t>
          </a:r>
          <a:r>
            <a:rPr lang="ru-RU" sz="1600" b="1" u="none" dirty="0" smtClean="0">
              <a:solidFill>
                <a:srgbClr val="002060"/>
              </a:solidFill>
            </a:rPr>
            <a:t>-Фи-Дан-се»</a:t>
          </a:r>
          <a:endParaRPr lang="ru-RU" sz="1600" u="none" dirty="0">
            <a:solidFill>
              <a:srgbClr val="002060"/>
            </a:solidFill>
          </a:endParaRPr>
        </a:p>
      </dgm:t>
    </dgm:pt>
    <dgm:pt modelId="{AD7CC68F-540B-44C5-AB57-69911F3BBE19}" type="parTrans" cxnId="{471AAC7A-3375-4D9B-B6CB-62B6970C8BBA}">
      <dgm:prSet/>
      <dgm:spPr/>
      <dgm:t>
        <a:bodyPr/>
        <a:lstStyle/>
        <a:p>
          <a:endParaRPr lang="ru-RU"/>
        </a:p>
      </dgm:t>
    </dgm:pt>
    <dgm:pt modelId="{DE69B8D4-DF7E-4D08-80C3-8773C630A35C}" type="sibTrans" cxnId="{471AAC7A-3375-4D9B-B6CB-62B6970C8BBA}">
      <dgm:prSet/>
      <dgm:spPr/>
      <dgm:t>
        <a:bodyPr/>
        <a:lstStyle/>
        <a:p>
          <a:endParaRPr lang="ru-RU"/>
        </a:p>
      </dgm:t>
    </dgm:pt>
    <dgm:pt modelId="{41401B42-81E3-433A-8D3E-2A2FC1EFCA38}" type="pres">
      <dgm:prSet presAssocID="{1C48A573-BFB9-4DA0-A3A7-174717870E9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02307C-0D01-4ED5-B45F-0DE794E05F1C}" type="pres">
      <dgm:prSet presAssocID="{46603745-3188-4B8D-8418-3C8B6BCC8F3F}" presName="parentLin" presStyleCnt="0"/>
      <dgm:spPr/>
    </dgm:pt>
    <dgm:pt modelId="{10759759-6B76-43D2-8F0A-679B1E468810}" type="pres">
      <dgm:prSet presAssocID="{46603745-3188-4B8D-8418-3C8B6BCC8F3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991080B-9091-4639-A142-FAFB88EFF958}" type="pres">
      <dgm:prSet presAssocID="{46603745-3188-4B8D-8418-3C8B6BCC8F3F}" presName="parentText" presStyleLbl="node1" presStyleIdx="0" presStyleCnt="3" custScaleX="1296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DC740-6FB0-4FAC-A619-7ECB83E9634B}" type="pres">
      <dgm:prSet presAssocID="{46603745-3188-4B8D-8418-3C8B6BCC8F3F}" presName="negativeSpace" presStyleCnt="0"/>
      <dgm:spPr/>
    </dgm:pt>
    <dgm:pt modelId="{3E97E180-C14A-48EA-9F2A-9025B929B57F}" type="pres">
      <dgm:prSet presAssocID="{46603745-3188-4B8D-8418-3C8B6BCC8F3F}" presName="childText" presStyleLbl="conFgAcc1" presStyleIdx="0" presStyleCnt="3">
        <dgm:presLayoutVars>
          <dgm:bulletEnabled val="1"/>
        </dgm:presLayoutVars>
      </dgm:prSet>
      <dgm:spPr/>
    </dgm:pt>
    <dgm:pt modelId="{41ADE8A5-06F9-40A8-B614-5E6A21CBE60D}" type="pres">
      <dgm:prSet presAssocID="{FFB8F544-F805-499F-8003-2B4DB048DAF6}" presName="spaceBetweenRectangles" presStyleCnt="0"/>
      <dgm:spPr/>
    </dgm:pt>
    <dgm:pt modelId="{1D7282F2-CD5C-4F12-A869-941012918959}" type="pres">
      <dgm:prSet presAssocID="{E0D743BD-90A3-4CEE-B70B-88E3E8A14E4B}" presName="parentLin" presStyleCnt="0"/>
      <dgm:spPr/>
    </dgm:pt>
    <dgm:pt modelId="{E2F2C139-5AD5-4061-B5DD-69EC16B3989C}" type="pres">
      <dgm:prSet presAssocID="{E0D743BD-90A3-4CEE-B70B-88E3E8A14E4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3C4D061-C749-43C5-9D1C-86279F061396}" type="pres">
      <dgm:prSet presAssocID="{E0D743BD-90A3-4CEE-B70B-88E3E8A14E4B}" presName="parentText" presStyleLbl="node1" presStyleIdx="1" presStyleCnt="3" custScaleX="1320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BC473-4DA9-4BD1-807D-8F999DC08B1B}" type="pres">
      <dgm:prSet presAssocID="{E0D743BD-90A3-4CEE-B70B-88E3E8A14E4B}" presName="negativeSpace" presStyleCnt="0"/>
      <dgm:spPr/>
    </dgm:pt>
    <dgm:pt modelId="{FA932707-A146-4EC9-859B-08891B180990}" type="pres">
      <dgm:prSet presAssocID="{E0D743BD-90A3-4CEE-B70B-88E3E8A14E4B}" presName="childText" presStyleLbl="conFgAcc1" presStyleIdx="1" presStyleCnt="3">
        <dgm:presLayoutVars>
          <dgm:bulletEnabled val="1"/>
        </dgm:presLayoutVars>
      </dgm:prSet>
      <dgm:spPr/>
    </dgm:pt>
    <dgm:pt modelId="{9C3C3664-A076-4558-AE45-C11AAAE86D73}" type="pres">
      <dgm:prSet presAssocID="{DE69B8D4-DF7E-4D08-80C3-8773C630A35C}" presName="spaceBetweenRectangles" presStyleCnt="0"/>
      <dgm:spPr/>
    </dgm:pt>
    <dgm:pt modelId="{127AE1CB-D5DF-4463-BAE4-AE9E9C7FB8A0}" type="pres">
      <dgm:prSet presAssocID="{EEAE27C1-97F6-4295-93C4-769065E9E31D}" presName="parentLin" presStyleCnt="0"/>
      <dgm:spPr/>
    </dgm:pt>
    <dgm:pt modelId="{1EADA30C-64DD-4D6D-8FD5-C1DE02EA2735}" type="pres">
      <dgm:prSet presAssocID="{EEAE27C1-97F6-4295-93C4-769065E9E31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3E832F4-BCBD-441F-923F-240316A8A3F1}" type="pres">
      <dgm:prSet presAssocID="{EEAE27C1-97F6-4295-93C4-769065E9E31D}" presName="parentText" presStyleLbl="node1" presStyleIdx="2" presStyleCnt="3" custScaleX="129921" custScaleY="142394" custLinFactNeighborX="2225" custLinFactNeighborY="-30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4069A-DB92-49A1-B937-22E9BB477ADC}" type="pres">
      <dgm:prSet presAssocID="{EEAE27C1-97F6-4295-93C4-769065E9E31D}" presName="negativeSpace" presStyleCnt="0"/>
      <dgm:spPr/>
    </dgm:pt>
    <dgm:pt modelId="{EA91DCC1-6EB7-4CA2-B386-FFA979035BD3}" type="pres">
      <dgm:prSet presAssocID="{EEAE27C1-97F6-4295-93C4-769065E9E31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D19BF1D-87A2-4E3C-8A9D-DBD370DA3CAA}" type="presOf" srcId="{46603745-3188-4B8D-8418-3C8B6BCC8F3F}" destId="{2991080B-9091-4639-A142-FAFB88EFF958}" srcOrd="1" destOrd="0" presId="urn:microsoft.com/office/officeart/2005/8/layout/list1"/>
    <dgm:cxn modelId="{471AAC7A-3375-4D9B-B6CB-62B6970C8BBA}" srcId="{1C48A573-BFB9-4DA0-A3A7-174717870E91}" destId="{E0D743BD-90A3-4CEE-B70B-88E3E8A14E4B}" srcOrd="1" destOrd="0" parTransId="{AD7CC68F-540B-44C5-AB57-69911F3BBE19}" sibTransId="{DE69B8D4-DF7E-4D08-80C3-8773C630A35C}"/>
    <dgm:cxn modelId="{86C166AD-4EBC-4286-9DB1-589D3994FAA9}" type="presOf" srcId="{46603745-3188-4B8D-8418-3C8B6BCC8F3F}" destId="{10759759-6B76-43D2-8F0A-679B1E468810}" srcOrd="0" destOrd="0" presId="urn:microsoft.com/office/officeart/2005/8/layout/list1"/>
    <dgm:cxn modelId="{93339172-D9C7-46EF-9EA5-466243C2E5E2}" type="presOf" srcId="{1C48A573-BFB9-4DA0-A3A7-174717870E91}" destId="{41401B42-81E3-433A-8D3E-2A2FC1EFCA38}" srcOrd="0" destOrd="0" presId="urn:microsoft.com/office/officeart/2005/8/layout/list1"/>
    <dgm:cxn modelId="{E58017E0-DA2C-4385-83D6-FF2F9D19D6C5}" type="presOf" srcId="{EEAE27C1-97F6-4295-93C4-769065E9E31D}" destId="{1EADA30C-64DD-4D6D-8FD5-C1DE02EA2735}" srcOrd="0" destOrd="0" presId="urn:microsoft.com/office/officeart/2005/8/layout/list1"/>
    <dgm:cxn modelId="{4E7B599E-8507-4B17-8157-C872C8D8C3A9}" srcId="{1C48A573-BFB9-4DA0-A3A7-174717870E91}" destId="{EEAE27C1-97F6-4295-93C4-769065E9E31D}" srcOrd="2" destOrd="0" parTransId="{E7C0148C-11E1-4BCE-B34A-5C8B6F295086}" sibTransId="{8451C6EA-E852-44A3-83DA-1A968FA192F2}"/>
    <dgm:cxn modelId="{6D6A0964-D460-4BF5-934E-0205177C0397}" type="presOf" srcId="{E0D743BD-90A3-4CEE-B70B-88E3E8A14E4B}" destId="{E2F2C139-5AD5-4061-B5DD-69EC16B3989C}" srcOrd="0" destOrd="0" presId="urn:microsoft.com/office/officeart/2005/8/layout/list1"/>
    <dgm:cxn modelId="{2BBA1182-2855-4C8E-9EE3-22AC982CA63C}" srcId="{1C48A573-BFB9-4DA0-A3A7-174717870E91}" destId="{46603745-3188-4B8D-8418-3C8B6BCC8F3F}" srcOrd="0" destOrd="0" parTransId="{20379782-C2E8-4062-A73E-74F411901AEF}" sibTransId="{FFB8F544-F805-499F-8003-2B4DB048DAF6}"/>
    <dgm:cxn modelId="{B4AF0D98-913E-4455-B612-A613985C4B20}" type="presOf" srcId="{E0D743BD-90A3-4CEE-B70B-88E3E8A14E4B}" destId="{23C4D061-C749-43C5-9D1C-86279F061396}" srcOrd="1" destOrd="0" presId="urn:microsoft.com/office/officeart/2005/8/layout/list1"/>
    <dgm:cxn modelId="{593533A8-F886-47BA-B89E-7DC9DC27D834}" type="presOf" srcId="{EEAE27C1-97F6-4295-93C4-769065E9E31D}" destId="{B3E832F4-BCBD-441F-923F-240316A8A3F1}" srcOrd="1" destOrd="0" presId="urn:microsoft.com/office/officeart/2005/8/layout/list1"/>
    <dgm:cxn modelId="{D69839DC-6AC1-4A2D-8714-AC69E4353470}" type="presParOf" srcId="{41401B42-81E3-433A-8D3E-2A2FC1EFCA38}" destId="{ED02307C-0D01-4ED5-B45F-0DE794E05F1C}" srcOrd="0" destOrd="0" presId="urn:microsoft.com/office/officeart/2005/8/layout/list1"/>
    <dgm:cxn modelId="{051A26F6-0D42-41D8-9024-295F5A5908BA}" type="presParOf" srcId="{ED02307C-0D01-4ED5-B45F-0DE794E05F1C}" destId="{10759759-6B76-43D2-8F0A-679B1E468810}" srcOrd="0" destOrd="0" presId="urn:microsoft.com/office/officeart/2005/8/layout/list1"/>
    <dgm:cxn modelId="{0D362F0F-245C-4AB0-8D71-27E8FFC146A9}" type="presParOf" srcId="{ED02307C-0D01-4ED5-B45F-0DE794E05F1C}" destId="{2991080B-9091-4639-A142-FAFB88EFF958}" srcOrd="1" destOrd="0" presId="urn:microsoft.com/office/officeart/2005/8/layout/list1"/>
    <dgm:cxn modelId="{64D468F6-23DF-4867-AA94-EFC1F8B8D0E0}" type="presParOf" srcId="{41401B42-81E3-433A-8D3E-2A2FC1EFCA38}" destId="{CB0DC740-6FB0-4FAC-A619-7ECB83E9634B}" srcOrd="1" destOrd="0" presId="urn:microsoft.com/office/officeart/2005/8/layout/list1"/>
    <dgm:cxn modelId="{675FCFBE-0D9D-4B08-99C6-C9162EC07BFB}" type="presParOf" srcId="{41401B42-81E3-433A-8D3E-2A2FC1EFCA38}" destId="{3E97E180-C14A-48EA-9F2A-9025B929B57F}" srcOrd="2" destOrd="0" presId="urn:microsoft.com/office/officeart/2005/8/layout/list1"/>
    <dgm:cxn modelId="{5D608DB2-D3E8-4820-ADE5-3735DA74B1F3}" type="presParOf" srcId="{41401B42-81E3-433A-8D3E-2A2FC1EFCA38}" destId="{41ADE8A5-06F9-40A8-B614-5E6A21CBE60D}" srcOrd="3" destOrd="0" presId="urn:microsoft.com/office/officeart/2005/8/layout/list1"/>
    <dgm:cxn modelId="{2084E7BA-AA70-4BE1-A8B5-6B765B83B278}" type="presParOf" srcId="{41401B42-81E3-433A-8D3E-2A2FC1EFCA38}" destId="{1D7282F2-CD5C-4F12-A869-941012918959}" srcOrd="4" destOrd="0" presId="urn:microsoft.com/office/officeart/2005/8/layout/list1"/>
    <dgm:cxn modelId="{AAE290F8-8A97-41F0-87D8-D291FE371B21}" type="presParOf" srcId="{1D7282F2-CD5C-4F12-A869-941012918959}" destId="{E2F2C139-5AD5-4061-B5DD-69EC16B3989C}" srcOrd="0" destOrd="0" presId="urn:microsoft.com/office/officeart/2005/8/layout/list1"/>
    <dgm:cxn modelId="{807D1C48-2E83-4ACE-98F1-BB6882C5531C}" type="presParOf" srcId="{1D7282F2-CD5C-4F12-A869-941012918959}" destId="{23C4D061-C749-43C5-9D1C-86279F061396}" srcOrd="1" destOrd="0" presId="urn:microsoft.com/office/officeart/2005/8/layout/list1"/>
    <dgm:cxn modelId="{9704CC55-A65E-430C-A346-7828D786F2FF}" type="presParOf" srcId="{41401B42-81E3-433A-8D3E-2A2FC1EFCA38}" destId="{BBCBC473-4DA9-4BD1-807D-8F999DC08B1B}" srcOrd="5" destOrd="0" presId="urn:microsoft.com/office/officeart/2005/8/layout/list1"/>
    <dgm:cxn modelId="{64635E35-226C-44CC-AD91-7ED228D86D79}" type="presParOf" srcId="{41401B42-81E3-433A-8D3E-2A2FC1EFCA38}" destId="{FA932707-A146-4EC9-859B-08891B180990}" srcOrd="6" destOrd="0" presId="urn:microsoft.com/office/officeart/2005/8/layout/list1"/>
    <dgm:cxn modelId="{41D3D673-7DE1-492C-810D-F7118EC0C7DB}" type="presParOf" srcId="{41401B42-81E3-433A-8D3E-2A2FC1EFCA38}" destId="{9C3C3664-A076-4558-AE45-C11AAAE86D73}" srcOrd="7" destOrd="0" presId="urn:microsoft.com/office/officeart/2005/8/layout/list1"/>
    <dgm:cxn modelId="{B3B870DA-8A6D-4A12-BA47-C4CAE0711936}" type="presParOf" srcId="{41401B42-81E3-433A-8D3E-2A2FC1EFCA38}" destId="{127AE1CB-D5DF-4463-BAE4-AE9E9C7FB8A0}" srcOrd="8" destOrd="0" presId="urn:microsoft.com/office/officeart/2005/8/layout/list1"/>
    <dgm:cxn modelId="{9F9AA5C3-9A34-4343-BD1C-4400914E1D36}" type="presParOf" srcId="{127AE1CB-D5DF-4463-BAE4-AE9E9C7FB8A0}" destId="{1EADA30C-64DD-4D6D-8FD5-C1DE02EA2735}" srcOrd="0" destOrd="0" presId="urn:microsoft.com/office/officeart/2005/8/layout/list1"/>
    <dgm:cxn modelId="{537393DD-5D0F-41C6-8163-19A6EE210F0C}" type="presParOf" srcId="{127AE1CB-D5DF-4463-BAE4-AE9E9C7FB8A0}" destId="{B3E832F4-BCBD-441F-923F-240316A8A3F1}" srcOrd="1" destOrd="0" presId="urn:microsoft.com/office/officeart/2005/8/layout/list1"/>
    <dgm:cxn modelId="{A8065CC0-9240-412A-A472-3A98996985D5}" type="presParOf" srcId="{41401B42-81E3-433A-8D3E-2A2FC1EFCA38}" destId="{9924069A-DB92-49A1-B937-22E9BB477ADC}" srcOrd="9" destOrd="0" presId="urn:microsoft.com/office/officeart/2005/8/layout/list1"/>
    <dgm:cxn modelId="{C57B6335-2BA6-4F2C-A73A-2419B363309F}" type="presParOf" srcId="{41401B42-81E3-433A-8D3E-2A2FC1EFCA38}" destId="{EA91DCC1-6EB7-4CA2-B386-FFA979035B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9F9D8C-88E1-4A7E-AFA9-1E4946831B0D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671AD1F-1B3B-47B0-9402-F955D91A5EC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музыкальности</a:t>
          </a:r>
          <a:endParaRPr lang="ru-RU" dirty="0">
            <a:solidFill>
              <a:srgbClr val="002060"/>
            </a:solidFill>
          </a:endParaRPr>
        </a:p>
      </dgm:t>
    </dgm:pt>
    <dgm:pt modelId="{0C467B88-589C-49A5-9037-13052E2B3276}" type="parTrans" cxnId="{EBDEC964-E1BA-4772-95D8-DFC84AFD9156}">
      <dgm:prSet/>
      <dgm:spPr/>
      <dgm:t>
        <a:bodyPr/>
        <a:lstStyle/>
        <a:p>
          <a:endParaRPr lang="ru-RU"/>
        </a:p>
      </dgm:t>
    </dgm:pt>
    <dgm:pt modelId="{D65BC336-228D-442C-B1FB-80D147EFC710}" type="sibTrans" cxnId="{EBDEC964-E1BA-4772-95D8-DFC84AFD9156}">
      <dgm:prSet/>
      <dgm:spPr/>
      <dgm:t>
        <a:bodyPr/>
        <a:lstStyle/>
        <a:p>
          <a:endParaRPr lang="ru-RU"/>
        </a:p>
      </dgm:t>
    </dgm:pt>
    <dgm:pt modelId="{56495DF9-3827-46C7-9C7C-D9971496AF05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двигательных качеств и умений</a:t>
          </a:r>
          <a:endParaRPr lang="ru-RU" dirty="0">
            <a:solidFill>
              <a:srgbClr val="002060"/>
            </a:solidFill>
          </a:endParaRPr>
        </a:p>
      </dgm:t>
    </dgm:pt>
    <dgm:pt modelId="{74629E71-5DDA-4574-BAFE-B3CBA476D036}" type="parTrans" cxnId="{2BA13FC4-40BE-41D4-9D3A-AA080DEFE420}">
      <dgm:prSet/>
      <dgm:spPr/>
      <dgm:t>
        <a:bodyPr/>
        <a:lstStyle/>
        <a:p>
          <a:endParaRPr lang="ru-RU"/>
        </a:p>
      </dgm:t>
    </dgm:pt>
    <dgm:pt modelId="{09D852B6-9D48-414E-A7DF-C5589927A1FC}" type="sibTrans" cxnId="{2BA13FC4-40BE-41D4-9D3A-AA080DEFE420}">
      <dgm:prSet/>
      <dgm:spPr/>
      <dgm:t>
        <a:bodyPr/>
        <a:lstStyle/>
        <a:p>
          <a:endParaRPr lang="ru-RU"/>
        </a:p>
      </dgm:t>
    </dgm:pt>
    <dgm:pt modelId="{E3848295-C905-41FD-B90C-B9EDC662B370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умений ориентироваться в пространстве</a:t>
          </a:r>
          <a:endParaRPr lang="ru-RU" dirty="0">
            <a:solidFill>
              <a:srgbClr val="002060"/>
            </a:solidFill>
          </a:endParaRPr>
        </a:p>
      </dgm:t>
    </dgm:pt>
    <dgm:pt modelId="{D94858CD-5C9C-4C12-AFC1-4BA8B087607F}" type="parTrans" cxnId="{F1B840E5-B550-4CAF-8607-7B80D98E1C6C}">
      <dgm:prSet/>
      <dgm:spPr/>
      <dgm:t>
        <a:bodyPr/>
        <a:lstStyle/>
        <a:p>
          <a:endParaRPr lang="ru-RU"/>
        </a:p>
      </dgm:t>
    </dgm:pt>
    <dgm:pt modelId="{6A56AA48-5BD0-457E-998B-980334ABB7DD}" type="sibTrans" cxnId="{F1B840E5-B550-4CAF-8607-7B80D98E1C6C}">
      <dgm:prSet/>
      <dgm:spPr/>
      <dgm:t>
        <a:bodyPr/>
        <a:lstStyle/>
        <a:p>
          <a:endParaRPr lang="ru-RU"/>
        </a:p>
      </dgm:t>
    </dgm:pt>
    <dgm:pt modelId="{435C9863-7BC7-4880-AFEB-8BDC3DB10604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творческих способностей</a:t>
          </a:r>
          <a:endParaRPr lang="ru-RU" dirty="0">
            <a:solidFill>
              <a:srgbClr val="002060"/>
            </a:solidFill>
          </a:endParaRPr>
        </a:p>
      </dgm:t>
    </dgm:pt>
    <dgm:pt modelId="{E0DB48EE-BC8F-497D-BCA8-AADA75710494}" type="parTrans" cxnId="{2B0D85EA-C7AD-437C-A5D1-2750F1A8496D}">
      <dgm:prSet/>
      <dgm:spPr/>
      <dgm:t>
        <a:bodyPr/>
        <a:lstStyle/>
        <a:p>
          <a:endParaRPr lang="ru-RU"/>
        </a:p>
      </dgm:t>
    </dgm:pt>
    <dgm:pt modelId="{A39913A8-8A15-4C04-B638-289A80F8DE62}" type="sibTrans" cxnId="{2B0D85EA-C7AD-437C-A5D1-2750F1A8496D}">
      <dgm:prSet/>
      <dgm:spPr/>
      <dgm:t>
        <a:bodyPr/>
        <a:lstStyle/>
        <a:p>
          <a:endParaRPr lang="ru-RU"/>
        </a:p>
      </dgm:t>
    </dgm:pt>
    <dgm:pt modelId="{548C2028-9630-464E-AE64-EABDB3B9A6C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и тренировка психических процессов</a:t>
          </a:r>
          <a:endParaRPr lang="ru-RU" dirty="0">
            <a:solidFill>
              <a:srgbClr val="002060"/>
            </a:solidFill>
          </a:endParaRPr>
        </a:p>
      </dgm:t>
    </dgm:pt>
    <dgm:pt modelId="{CA50653E-A604-45E6-9C62-12FD22AC8343}" type="parTrans" cxnId="{4020EAE9-DCAF-4698-8022-633FBAA1EF74}">
      <dgm:prSet/>
      <dgm:spPr/>
      <dgm:t>
        <a:bodyPr/>
        <a:lstStyle/>
        <a:p>
          <a:endParaRPr lang="ru-RU"/>
        </a:p>
      </dgm:t>
    </dgm:pt>
    <dgm:pt modelId="{81799772-C8B4-4C2B-A52D-BFE80892DB17}" type="sibTrans" cxnId="{4020EAE9-DCAF-4698-8022-633FBAA1EF74}">
      <dgm:prSet/>
      <dgm:spPr/>
      <dgm:t>
        <a:bodyPr/>
        <a:lstStyle/>
        <a:p>
          <a:endParaRPr lang="ru-RU"/>
        </a:p>
      </dgm:t>
    </dgm:pt>
    <dgm:pt modelId="{641AE8BE-7C9F-4C53-8FFE-80432C5C17F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Развитие нравственно-коммуникативных качеств личности</a:t>
          </a:r>
          <a:endParaRPr lang="ru-RU" dirty="0">
            <a:solidFill>
              <a:srgbClr val="002060"/>
            </a:solidFill>
          </a:endParaRPr>
        </a:p>
      </dgm:t>
    </dgm:pt>
    <dgm:pt modelId="{0E1E73C5-AC46-4130-9558-77CAE2EF17D8}" type="parTrans" cxnId="{E0E0E7BE-4568-4B60-A999-9193C2D25962}">
      <dgm:prSet/>
      <dgm:spPr/>
      <dgm:t>
        <a:bodyPr/>
        <a:lstStyle/>
        <a:p>
          <a:endParaRPr lang="ru-RU"/>
        </a:p>
      </dgm:t>
    </dgm:pt>
    <dgm:pt modelId="{2D368A7F-C3B6-4EFA-8615-427F07022A1B}" type="sibTrans" cxnId="{E0E0E7BE-4568-4B60-A999-9193C2D25962}">
      <dgm:prSet/>
      <dgm:spPr/>
      <dgm:t>
        <a:bodyPr/>
        <a:lstStyle/>
        <a:p>
          <a:endParaRPr lang="ru-RU"/>
        </a:p>
      </dgm:t>
    </dgm:pt>
    <dgm:pt modelId="{84CB6F7B-B63B-4CB0-BB0A-9AECB6528F09}" type="pres">
      <dgm:prSet presAssocID="{789F9D8C-88E1-4A7E-AFA9-1E4946831B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7A7A05-BE3B-4299-A2C2-B50E69A7BB4D}" type="pres">
      <dgm:prSet presAssocID="{4671AD1F-1B3B-47B0-9402-F955D91A5EC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788277-1FC6-4ECA-A781-439F59E80521}" type="pres">
      <dgm:prSet presAssocID="{D65BC336-228D-442C-B1FB-80D147EFC710}" presName="sibTrans" presStyleCnt="0"/>
      <dgm:spPr/>
    </dgm:pt>
    <dgm:pt modelId="{2D784965-83C8-4454-9C1F-8A856CE264C0}" type="pres">
      <dgm:prSet presAssocID="{56495DF9-3827-46C7-9C7C-D9971496AF0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D193D-DD90-469B-A6A8-FD8EFC25BDF6}" type="pres">
      <dgm:prSet presAssocID="{09D852B6-9D48-414E-A7DF-C5589927A1FC}" presName="sibTrans" presStyleCnt="0"/>
      <dgm:spPr/>
    </dgm:pt>
    <dgm:pt modelId="{220F94F0-ACAE-4C8D-9A11-A507D7423AA4}" type="pres">
      <dgm:prSet presAssocID="{E3848295-C905-41FD-B90C-B9EDC662B37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0EFAB-1003-48AA-811D-016E2FCD3E3D}" type="pres">
      <dgm:prSet presAssocID="{6A56AA48-5BD0-457E-998B-980334ABB7DD}" presName="sibTrans" presStyleCnt="0"/>
      <dgm:spPr/>
    </dgm:pt>
    <dgm:pt modelId="{65524C44-C8AB-4F77-BA31-D4982D8BA3BC}" type="pres">
      <dgm:prSet presAssocID="{435C9863-7BC7-4880-AFEB-8BDC3DB1060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B54A7-35BD-4CD0-BC29-099DBDF26C8F}" type="pres">
      <dgm:prSet presAssocID="{A39913A8-8A15-4C04-B638-289A80F8DE62}" presName="sibTrans" presStyleCnt="0"/>
      <dgm:spPr/>
    </dgm:pt>
    <dgm:pt modelId="{994025A4-4D2B-4DB0-9BC6-5967353151E5}" type="pres">
      <dgm:prSet presAssocID="{548C2028-9630-464E-AE64-EABDB3B9A6C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E3D88-7439-4C97-9E2F-0A4B452840FC}" type="pres">
      <dgm:prSet presAssocID="{81799772-C8B4-4C2B-A52D-BFE80892DB17}" presName="sibTrans" presStyleCnt="0"/>
      <dgm:spPr/>
    </dgm:pt>
    <dgm:pt modelId="{3BBC0CFC-42E6-45D5-B0D2-D8DF1DC75406}" type="pres">
      <dgm:prSet presAssocID="{641AE8BE-7C9F-4C53-8FFE-80432C5C17F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E30364-798D-4088-A211-1AB058CA9D29}" type="presOf" srcId="{789F9D8C-88E1-4A7E-AFA9-1E4946831B0D}" destId="{84CB6F7B-B63B-4CB0-BB0A-9AECB6528F09}" srcOrd="0" destOrd="0" presId="urn:microsoft.com/office/officeart/2005/8/layout/default"/>
    <dgm:cxn modelId="{89382C6D-6C74-4F23-9E73-3ED9629BE895}" type="presOf" srcId="{435C9863-7BC7-4880-AFEB-8BDC3DB10604}" destId="{65524C44-C8AB-4F77-BA31-D4982D8BA3BC}" srcOrd="0" destOrd="0" presId="urn:microsoft.com/office/officeart/2005/8/layout/default"/>
    <dgm:cxn modelId="{12E955D5-13FD-42D1-BE4C-5703EF6BC991}" type="presOf" srcId="{641AE8BE-7C9F-4C53-8FFE-80432C5C17FC}" destId="{3BBC0CFC-42E6-45D5-B0D2-D8DF1DC75406}" srcOrd="0" destOrd="0" presId="urn:microsoft.com/office/officeart/2005/8/layout/default"/>
    <dgm:cxn modelId="{22038F5A-FBA9-4D94-A937-16FA23A292BE}" type="presOf" srcId="{E3848295-C905-41FD-B90C-B9EDC662B370}" destId="{220F94F0-ACAE-4C8D-9A11-A507D7423AA4}" srcOrd="0" destOrd="0" presId="urn:microsoft.com/office/officeart/2005/8/layout/default"/>
    <dgm:cxn modelId="{2B0D85EA-C7AD-437C-A5D1-2750F1A8496D}" srcId="{789F9D8C-88E1-4A7E-AFA9-1E4946831B0D}" destId="{435C9863-7BC7-4880-AFEB-8BDC3DB10604}" srcOrd="3" destOrd="0" parTransId="{E0DB48EE-BC8F-497D-BCA8-AADA75710494}" sibTransId="{A39913A8-8A15-4C04-B638-289A80F8DE62}"/>
    <dgm:cxn modelId="{2BA13FC4-40BE-41D4-9D3A-AA080DEFE420}" srcId="{789F9D8C-88E1-4A7E-AFA9-1E4946831B0D}" destId="{56495DF9-3827-46C7-9C7C-D9971496AF05}" srcOrd="1" destOrd="0" parTransId="{74629E71-5DDA-4574-BAFE-B3CBA476D036}" sibTransId="{09D852B6-9D48-414E-A7DF-C5589927A1FC}"/>
    <dgm:cxn modelId="{87B67535-A91E-4D42-BBC2-F519848E2EEC}" type="presOf" srcId="{4671AD1F-1B3B-47B0-9402-F955D91A5EC9}" destId="{037A7A05-BE3B-4299-A2C2-B50E69A7BB4D}" srcOrd="0" destOrd="0" presId="urn:microsoft.com/office/officeart/2005/8/layout/default"/>
    <dgm:cxn modelId="{4020EAE9-DCAF-4698-8022-633FBAA1EF74}" srcId="{789F9D8C-88E1-4A7E-AFA9-1E4946831B0D}" destId="{548C2028-9630-464E-AE64-EABDB3B9A6CB}" srcOrd="4" destOrd="0" parTransId="{CA50653E-A604-45E6-9C62-12FD22AC8343}" sibTransId="{81799772-C8B4-4C2B-A52D-BFE80892DB17}"/>
    <dgm:cxn modelId="{F1B840E5-B550-4CAF-8607-7B80D98E1C6C}" srcId="{789F9D8C-88E1-4A7E-AFA9-1E4946831B0D}" destId="{E3848295-C905-41FD-B90C-B9EDC662B370}" srcOrd="2" destOrd="0" parTransId="{D94858CD-5C9C-4C12-AFC1-4BA8B087607F}" sibTransId="{6A56AA48-5BD0-457E-998B-980334ABB7DD}"/>
    <dgm:cxn modelId="{7FD51368-CC49-4408-A7E0-047E2798B21A}" type="presOf" srcId="{548C2028-9630-464E-AE64-EABDB3B9A6CB}" destId="{994025A4-4D2B-4DB0-9BC6-5967353151E5}" srcOrd="0" destOrd="0" presId="urn:microsoft.com/office/officeart/2005/8/layout/default"/>
    <dgm:cxn modelId="{D583B193-B394-4E0F-8DE7-6FDC0FD0EE70}" type="presOf" srcId="{56495DF9-3827-46C7-9C7C-D9971496AF05}" destId="{2D784965-83C8-4454-9C1F-8A856CE264C0}" srcOrd="0" destOrd="0" presId="urn:microsoft.com/office/officeart/2005/8/layout/default"/>
    <dgm:cxn modelId="{E0E0E7BE-4568-4B60-A999-9193C2D25962}" srcId="{789F9D8C-88E1-4A7E-AFA9-1E4946831B0D}" destId="{641AE8BE-7C9F-4C53-8FFE-80432C5C17FC}" srcOrd="5" destOrd="0" parTransId="{0E1E73C5-AC46-4130-9558-77CAE2EF17D8}" sibTransId="{2D368A7F-C3B6-4EFA-8615-427F07022A1B}"/>
    <dgm:cxn modelId="{EBDEC964-E1BA-4772-95D8-DFC84AFD9156}" srcId="{789F9D8C-88E1-4A7E-AFA9-1E4946831B0D}" destId="{4671AD1F-1B3B-47B0-9402-F955D91A5EC9}" srcOrd="0" destOrd="0" parTransId="{0C467B88-589C-49A5-9037-13052E2B3276}" sibTransId="{D65BC336-228D-442C-B1FB-80D147EFC710}"/>
    <dgm:cxn modelId="{0E987598-A8B6-4F5F-A2B0-BBE5059A2EED}" type="presParOf" srcId="{84CB6F7B-B63B-4CB0-BB0A-9AECB6528F09}" destId="{037A7A05-BE3B-4299-A2C2-B50E69A7BB4D}" srcOrd="0" destOrd="0" presId="urn:microsoft.com/office/officeart/2005/8/layout/default"/>
    <dgm:cxn modelId="{013FD80B-BCAD-4234-986F-1AFF5D95FD03}" type="presParOf" srcId="{84CB6F7B-B63B-4CB0-BB0A-9AECB6528F09}" destId="{9C788277-1FC6-4ECA-A781-439F59E80521}" srcOrd="1" destOrd="0" presId="urn:microsoft.com/office/officeart/2005/8/layout/default"/>
    <dgm:cxn modelId="{14C6686B-9CF8-41AC-BD79-025D74069E90}" type="presParOf" srcId="{84CB6F7B-B63B-4CB0-BB0A-9AECB6528F09}" destId="{2D784965-83C8-4454-9C1F-8A856CE264C0}" srcOrd="2" destOrd="0" presId="urn:microsoft.com/office/officeart/2005/8/layout/default"/>
    <dgm:cxn modelId="{F8A7746F-812F-41A2-A362-9BBB6D6BA492}" type="presParOf" srcId="{84CB6F7B-B63B-4CB0-BB0A-9AECB6528F09}" destId="{895D193D-DD90-469B-A6A8-FD8EFC25BDF6}" srcOrd="3" destOrd="0" presId="urn:microsoft.com/office/officeart/2005/8/layout/default"/>
    <dgm:cxn modelId="{CC0FD74B-DE43-4725-854C-45B3812A236C}" type="presParOf" srcId="{84CB6F7B-B63B-4CB0-BB0A-9AECB6528F09}" destId="{220F94F0-ACAE-4C8D-9A11-A507D7423AA4}" srcOrd="4" destOrd="0" presId="urn:microsoft.com/office/officeart/2005/8/layout/default"/>
    <dgm:cxn modelId="{6DA70DE2-3D43-42D7-A215-23FE621F8FCB}" type="presParOf" srcId="{84CB6F7B-B63B-4CB0-BB0A-9AECB6528F09}" destId="{C6A0EFAB-1003-48AA-811D-016E2FCD3E3D}" srcOrd="5" destOrd="0" presId="urn:microsoft.com/office/officeart/2005/8/layout/default"/>
    <dgm:cxn modelId="{17DE1DD6-35B7-4ADA-87C9-7C87259865C1}" type="presParOf" srcId="{84CB6F7B-B63B-4CB0-BB0A-9AECB6528F09}" destId="{65524C44-C8AB-4F77-BA31-D4982D8BA3BC}" srcOrd="6" destOrd="0" presId="urn:microsoft.com/office/officeart/2005/8/layout/default"/>
    <dgm:cxn modelId="{1BCF681C-D7D3-4373-961A-F87782103C4B}" type="presParOf" srcId="{84CB6F7B-B63B-4CB0-BB0A-9AECB6528F09}" destId="{A97B54A7-35BD-4CD0-BC29-099DBDF26C8F}" srcOrd="7" destOrd="0" presId="urn:microsoft.com/office/officeart/2005/8/layout/default"/>
    <dgm:cxn modelId="{3145C7C2-0424-423D-A76E-C0D4217F1AF5}" type="presParOf" srcId="{84CB6F7B-B63B-4CB0-BB0A-9AECB6528F09}" destId="{994025A4-4D2B-4DB0-9BC6-5967353151E5}" srcOrd="8" destOrd="0" presId="urn:microsoft.com/office/officeart/2005/8/layout/default"/>
    <dgm:cxn modelId="{CC35CE69-57F4-4D48-B324-2F96656D5C70}" type="presParOf" srcId="{84CB6F7B-B63B-4CB0-BB0A-9AECB6528F09}" destId="{A44E3D88-7439-4C97-9E2F-0A4B452840FC}" srcOrd="9" destOrd="0" presId="urn:microsoft.com/office/officeart/2005/8/layout/default"/>
    <dgm:cxn modelId="{21AA5FC1-0FFD-427A-B51B-F588BFF35BD5}" type="presParOf" srcId="{84CB6F7B-B63B-4CB0-BB0A-9AECB6528F09}" destId="{3BBC0CFC-42E6-45D5-B0D2-D8DF1DC7540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878E86E-19BF-4A7D-B0C6-29414719B97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037F560-8EA9-4356-8900-0E4AA855EB1E}">
      <dgm:prSet phldrT="[Текст]"/>
      <dgm:spPr/>
      <dgm:t>
        <a:bodyPr/>
        <a:lstStyle/>
        <a:p>
          <a:r>
            <a:rPr lang="ru-RU" dirty="0" smtClean="0"/>
            <a:t>Спортивный танец</a:t>
          </a:r>
          <a:endParaRPr lang="ru-RU" dirty="0"/>
        </a:p>
      </dgm:t>
    </dgm:pt>
    <dgm:pt modelId="{FE3C46EB-743C-4E50-923F-F41F8B84BA21}" type="parTrans" cxnId="{C9A933E3-4523-4A10-B1AA-E1849FCB1631}">
      <dgm:prSet/>
      <dgm:spPr/>
      <dgm:t>
        <a:bodyPr/>
        <a:lstStyle/>
        <a:p>
          <a:endParaRPr lang="ru-RU"/>
        </a:p>
      </dgm:t>
    </dgm:pt>
    <dgm:pt modelId="{81A6E63A-EAB1-4069-B962-E8FD79FD4AA6}" type="sibTrans" cxnId="{C9A933E3-4523-4A10-B1AA-E1849FCB1631}">
      <dgm:prSet/>
      <dgm:spPr/>
      <dgm:t>
        <a:bodyPr/>
        <a:lstStyle/>
        <a:p>
          <a:endParaRPr lang="ru-RU"/>
        </a:p>
      </dgm:t>
    </dgm:pt>
    <dgm:pt modelId="{42FB5900-2E32-40A9-8A03-2B7CD6E8845C}">
      <dgm:prSet phldrT="[Текст]"/>
      <dgm:spPr/>
      <dgm:t>
        <a:bodyPr/>
        <a:lstStyle/>
        <a:p>
          <a:r>
            <a:rPr lang="ru-RU" dirty="0" smtClean="0"/>
            <a:t>Аэробика </a:t>
          </a:r>
          <a:endParaRPr lang="ru-RU" dirty="0"/>
        </a:p>
      </dgm:t>
    </dgm:pt>
    <dgm:pt modelId="{D3038B78-49E7-4E30-AE81-23F310E22720}" type="parTrans" cxnId="{EF94EAEA-9252-488E-910E-0639BAB14A5C}">
      <dgm:prSet/>
      <dgm:spPr/>
      <dgm:t>
        <a:bodyPr/>
        <a:lstStyle/>
        <a:p>
          <a:endParaRPr lang="ru-RU"/>
        </a:p>
      </dgm:t>
    </dgm:pt>
    <dgm:pt modelId="{CC7EFE98-508A-43B5-92C1-8BD38D550289}" type="sibTrans" cxnId="{EF94EAEA-9252-488E-910E-0639BAB14A5C}">
      <dgm:prSet/>
      <dgm:spPr/>
      <dgm:t>
        <a:bodyPr/>
        <a:lstStyle/>
        <a:p>
          <a:endParaRPr lang="ru-RU"/>
        </a:p>
      </dgm:t>
    </dgm:pt>
    <dgm:pt modelId="{4E7A54EC-EB2A-46CB-B83E-9D55A2BA1C99}">
      <dgm:prSet phldrT="[Текст]"/>
      <dgm:spPr/>
      <dgm:t>
        <a:bodyPr/>
        <a:lstStyle/>
        <a:p>
          <a:r>
            <a:rPr lang="ru-RU" dirty="0" smtClean="0"/>
            <a:t>Йога</a:t>
          </a:r>
          <a:endParaRPr lang="ru-RU" dirty="0"/>
        </a:p>
      </dgm:t>
    </dgm:pt>
    <dgm:pt modelId="{2502C0D0-6CAF-4A2E-9D7F-43D8EB753A99}" type="parTrans" cxnId="{8C8BACE8-DB95-40BD-ACF8-BAD87C72BF12}">
      <dgm:prSet/>
      <dgm:spPr/>
      <dgm:t>
        <a:bodyPr/>
        <a:lstStyle/>
        <a:p>
          <a:endParaRPr lang="ru-RU"/>
        </a:p>
      </dgm:t>
    </dgm:pt>
    <dgm:pt modelId="{899FEA48-1927-4F5E-A464-255EFC1FE2CB}" type="sibTrans" cxnId="{8C8BACE8-DB95-40BD-ACF8-BAD87C72BF12}">
      <dgm:prSet/>
      <dgm:spPr/>
      <dgm:t>
        <a:bodyPr/>
        <a:lstStyle/>
        <a:p>
          <a:endParaRPr lang="ru-RU"/>
        </a:p>
      </dgm:t>
    </dgm:pt>
    <dgm:pt modelId="{47075CE0-1C54-4494-94E2-9DC00581EEB2}">
      <dgm:prSet phldrT="[Текст]"/>
      <dgm:spPr/>
      <dgm:t>
        <a:bodyPr/>
        <a:lstStyle/>
        <a:p>
          <a:r>
            <a:rPr lang="ru-RU" dirty="0" smtClean="0"/>
            <a:t>Степ-аэробика</a:t>
          </a:r>
          <a:endParaRPr lang="ru-RU" dirty="0"/>
        </a:p>
      </dgm:t>
    </dgm:pt>
    <dgm:pt modelId="{F9A62FE7-D981-4098-BCF9-45EE6F8E7E98}" type="parTrans" cxnId="{84D5CDA0-A543-4121-8EDC-57782A96D172}">
      <dgm:prSet/>
      <dgm:spPr/>
      <dgm:t>
        <a:bodyPr/>
        <a:lstStyle/>
        <a:p>
          <a:endParaRPr lang="ru-RU"/>
        </a:p>
      </dgm:t>
    </dgm:pt>
    <dgm:pt modelId="{9C2FB99B-71E4-4CB4-9BEA-F218B2C23600}" type="sibTrans" cxnId="{84D5CDA0-A543-4121-8EDC-57782A96D172}">
      <dgm:prSet/>
      <dgm:spPr/>
      <dgm:t>
        <a:bodyPr/>
        <a:lstStyle/>
        <a:p>
          <a:endParaRPr lang="ru-RU"/>
        </a:p>
      </dgm:t>
    </dgm:pt>
    <dgm:pt modelId="{E8EAD85B-BEE1-410C-A254-E1E3D57D0B63}" type="pres">
      <dgm:prSet presAssocID="{A878E86E-19BF-4A7D-B0C6-29414719B97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7A763EC-EEB6-4325-BE01-7AA7BB575E79}" type="pres">
      <dgm:prSet presAssocID="{A878E86E-19BF-4A7D-B0C6-29414719B972}" presName="Name1" presStyleCnt="0"/>
      <dgm:spPr/>
    </dgm:pt>
    <dgm:pt modelId="{853C927A-4F8A-42D1-8FA9-2B63632A062F}" type="pres">
      <dgm:prSet presAssocID="{A878E86E-19BF-4A7D-B0C6-29414719B972}" presName="cycle" presStyleCnt="0"/>
      <dgm:spPr/>
    </dgm:pt>
    <dgm:pt modelId="{AA84B712-C9C8-460D-8F63-4453A0478DD1}" type="pres">
      <dgm:prSet presAssocID="{A878E86E-19BF-4A7D-B0C6-29414719B972}" presName="srcNode" presStyleLbl="node1" presStyleIdx="0" presStyleCnt="4"/>
      <dgm:spPr/>
    </dgm:pt>
    <dgm:pt modelId="{FD9EE3AD-A7DC-454D-A12A-B612B25A2BCE}" type="pres">
      <dgm:prSet presAssocID="{A878E86E-19BF-4A7D-B0C6-29414719B972}" presName="conn" presStyleLbl="parChTrans1D2" presStyleIdx="0" presStyleCnt="1"/>
      <dgm:spPr/>
      <dgm:t>
        <a:bodyPr/>
        <a:lstStyle/>
        <a:p>
          <a:endParaRPr lang="ru-RU"/>
        </a:p>
      </dgm:t>
    </dgm:pt>
    <dgm:pt modelId="{C2B736F6-3E9A-4637-A74C-273CADCF2A9F}" type="pres">
      <dgm:prSet presAssocID="{A878E86E-19BF-4A7D-B0C6-29414719B972}" presName="extraNode" presStyleLbl="node1" presStyleIdx="0" presStyleCnt="4"/>
      <dgm:spPr/>
    </dgm:pt>
    <dgm:pt modelId="{AC67D941-D02A-4487-B66D-4C275A6DAF77}" type="pres">
      <dgm:prSet presAssocID="{A878E86E-19BF-4A7D-B0C6-29414719B972}" presName="dstNode" presStyleLbl="node1" presStyleIdx="0" presStyleCnt="4"/>
      <dgm:spPr/>
    </dgm:pt>
    <dgm:pt modelId="{5E7AF3F4-079B-40B6-B804-65325E48AE10}" type="pres">
      <dgm:prSet presAssocID="{E037F560-8EA9-4356-8900-0E4AA855EB1E}" presName="text_1" presStyleLbl="node1" presStyleIdx="0" presStyleCnt="4" custScaleX="806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F188D-688B-4055-AF60-0531F30A9689}" type="pres">
      <dgm:prSet presAssocID="{E037F560-8EA9-4356-8900-0E4AA855EB1E}" presName="accent_1" presStyleCnt="0"/>
      <dgm:spPr/>
    </dgm:pt>
    <dgm:pt modelId="{04B07464-59F7-42BE-B974-B0E3AF7D4112}" type="pres">
      <dgm:prSet presAssocID="{E037F560-8EA9-4356-8900-0E4AA855EB1E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D98C693-DD29-4C51-BAA7-6B77DD2510D0}" type="pres">
      <dgm:prSet presAssocID="{42FB5900-2E32-40A9-8A03-2B7CD6E8845C}" presName="text_2" presStyleLbl="node1" presStyleIdx="1" presStyleCnt="4" custScaleX="64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623C2-9853-4496-97F1-3EA31D6887EF}" type="pres">
      <dgm:prSet presAssocID="{42FB5900-2E32-40A9-8A03-2B7CD6E8845C}" presName="accent_2" presStyleCnt="0"/>
      <dgm:spPr/>
    </dgm:pt>
    <dgm:pt modelId="{15D598B4-DFF5-4E33-A952-57EF9B683B94}" type="pres">
      <dgm:prSet presAssocID="{42FB5900-2E32-40A9-8A03-2B7CD6E8845C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A92B69C-17BC-4797-BECF-E7ED7F19EFAA}" type="pres">
      <dgm:prSet presAssocID="{4E7A54EC-EB2A-46CB-B83E-9D55A2BA1C99}" presName="text_3" presStyleLbl="node1" presStyleIdx="2" presStyleCnt="4" custScaleX="36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5184A9-11E8-4FBF-B526-C2547FA931BF}" type="pres">
      <dgm:prSet presAssocID="{4E7A54EC-EB2A-46CB-B83E-9D55A2BA1C99}" presName="accent_3" presStyleCnt="0"/>
      <dgm:spPr/>
    </dgm:pt>
    <dgm:pt modelId="{3A18E34E-F6E3-4B33-BAE2-B2D2714DEFEC}" type="pres">
      <dgm:prSet presAssocID="{4E7A54EC-EB2A-46CB-B83E-9D55A2BA1C99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DF6D905-3398-4595-AD83-2185ADC83795}" type="pres">
      <dgm:prSet presAssocID="{47075CE0-1C54-4494-94E2-9DC00581EEB2}" presName="text_4" presStyleLbl="node1" presStyleIdx="3" presStyleCnt="4" custScaleX="78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A868A-1C42-4F2A-9B8D-69DE4B171FCF}" type="pres">
      <dgm:prSet presAssocID="{47075CE0-1C54-4494-94E2-9DC00581EEB2}" presName="accent_4" presStyleCnt="0"/>
      <dgm:spPr/>
    </dgm:pt>
    <dgm:pt modelId="{7BC55572-EB4A-4956-8428-336074668537}" type="pres">
      <dgm:prSet presAssocID="{47075CE0-1C54-4494-94E2-9DC00581EEB2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84D5CDA0-A543-4121-8EDC-57782A96D172}" srcId="{A878E86E-19BF-4A7D-B0C6-29414719B972}" destId="{47075CE0-1C54-4494-94E2-9DC00581EEB2}" srcOrd="3" destOrd="0" parTransId="{F9A62FE7-D981-4098-BCF9-45EE6F8E7E98}" sibTransId="{9C2FB99B-71E4-4CB4-9BEA-F218B2C23600}"/>
    <dgm:cxn modelId="{56540027-672B-40AA-9E64-51A47BF47736}" type="presOf" srcId="{42FB5900-2E32-40A9-8A03-2B7CD6E8845C}" destId="{1D98C693-DD29-4C51-BAA7-6B77DD2510D0}" srcOrd="0" destOrd="0" presId="urn:microsoft.com/office/officeart/2008/layout/VerticalCurvedList"/>
    <dgm:cxn modelId="{C9A933E3-4523-4A10-B1AA-E1849FCB1631}" srcId="{A878E86E-19BF-4A7D-B0C6-29414719B972}" destId="{E037F560-8EA9-4356-8900-0E4AA855EB1E}" srcOrd="0" destOrd="0" parTransId="{FE3C46EB-743C-4E50-923F-F41F8B84BA21}" sibTransId="{81A6E63A-EAB1-4069-B962-E8FD79FD4AA6}"/>
    <dgm:cxn modelId="{215E3979-5BCF-4532-A26B-F359E65969BA}" type="presOf" srcId="{47075CE0-1C54-4494-94E2-9DC00581EEB2}" destId="{DDF6D905-3398-4595-AD83-2185ADC83795}" srcOrd="0" destOrd="0" presId="urn:microsoft.com/office/officeart/2008/layout/VerticalCurvedList"/>
    <dgm:cxn modelId="{4255DA0F-4402-47F8-AF6C-A82FFCC66FAD}" type="presOf" srcId="{A878E86E-19BF-4A7D-B0C6-29414719B972}" destId="{E8EAD85B-BEE1-410C-A254-E1E3D57D0B63}" srcOrd="0" destOrd="0" presId="urn:microsoft.com/office/officeart/2008/layout/VerticalCurvedList"/>
    <dgm:cxn modelId="{460186B9-2BDE-49EC-A494-8934A00162FB}" type="presOf" srcId="{4E7A54EC-EB2A-46CB-B83E-9D55A2BA1C99}" destId="{7A92B69C-17BC-4797-BECF-E7ED7F19EFAA}" srcOrd="0" destOrd="0" presId="urn:microsoft.com/office/officeart/2008/layout/VerticalCurvedList"/>
    <dgm:cxn modelId="{EF94EAEA-9252-488E-910E-0639BAB14A5C}" srcId="{A878E86E-19BF-4A7D-B0C6-29414719B972}" destId="{42FB5900-2E32-40A9-8A03-2B7CD6E8845C}" srcOrd="1" destOrd="0" parTransId="{D3038B78-49E7-4E30-AE81-23F310E22720}" sibTransId="{CC7EFE98-508A-43B5-92C1-8BD38D550289}"/>
    <dgm:cxn modelId="{90299992-9680-4E36-9F74-D9490C3ABDA8}" type="presOf" srcId="{E037F560-8EA9-4356-8900-0E4AA855EB1E}" destId="{5E7AF3F4-079B-40B6-B804-65325E48AE10}" srcOrd="0" destOrd="0" presId="urn:microsoft.com/office/officeart/2008/layout/VerticalCurvedList"/>
    <dgm:cxn modelId="{1A03B765-F00E-44BC-80D1-489CC4A3A6EA}" type="presOf" srcId="{81A6E63A-EAB1-4069-B962-E8FD79FD4AA6}" destId="{FD9EE3AD-A7DC-454D-A12A-B612B25A2BCE}" srcOrd="0" destOrd="0" presId="urn:microsoft.com/office/officeart/2008/layout/VerticalCurvedList"/>
    <dgm:cxn modelId="{8C8BACE8-DB95-40BD-ACF8-BAD87C72BF12}" srcId="{A878E86E-19BF-4A7D-B0C6-29414719B972}" destId="{4E7A54EC-EB2A-46CB-B83E-9D55A2BA1C99}" srcOrd="2" destOrd="0" parTransId="{2502C0D0-6CAF-4A2E-9D7F-43D8EB753A99}" sibTransId="{899FEA48-1927-4F5E-A464-255EFC1FE2CB}"/>
    <dgm:cxn modelId="{103E4E92-E644-45F0-973C-2A8A604A08DD}" type="presParOf" srcId="{E8EAD85B-BEE1-410C-A254-E1E3D57D0B63}" destId="{F7A763EC-EEB6-4325-BE01-7AA7BB575E79}" srcOrd="0" destOrd="0" presId="urn:microsoft.com/office/officeart/2008/layout/VerticalCurvedList"/>
    <dgm:cxn modelId="{E36BC956-EBCB-4324-B2E4-EEBD14616B73}" type="presParOf" srcId="{F7A763EC-EEB6-4325-BE01-7AA7BB575E79}" destId="{853C927A-4F8A-42D1-8FA9-2B63632A062F}" srcOrd="0" destOrd="0" presId="urn:microsoft.com/office/officeart/2008/layout/VerticalCurvedList"/>
    <dgm:cxn modelId="{3B6D968A-7CB9-443E-B5DB-F7B984A7A9EB}" type="presParOf" srcId="{853C927A-4F8A-42D1-8FA9-2B63632A062F}" destId="{AA84B712-C9C8-460D-8F63-4453A0478DD1}" srcOrd="0" destOrd="0" presId="urn:microsoft.com/office/officeart/2008/layout/VerticalCurvedList"/>
    <dgm:cxn modelId="{87D79364-B4CB-4EE1-9039-9A289A9DDB9D}" type="presParOf" srcId="{853C927A-4F8A-42D1-8FA9-2B63632A062F}" destId="{FD9EE3AD-A7DC-454D-A12A-B612B25A2BCE}" srcOrd="1" destOrd="0" presId="urn:microsoft.com/office/officeart/2008/layout/VerticalCurvedList"/>
    <dgm:cxn modelId="{EB3D5157-DD68-400A-A799-6CD55AF286A5}" type="presParOf" srcId="{853C927A-4F8A-42D1-8FA9-2B63632A062F}" destId="{C2B736F6-3E9A-4637-A74C-273CADCF2A9F}" srcOrd="2" destOrd="0" presId="urn:microsoft.com/office/officeart/2008/layout/VerticalCurvedList"/>
    <dgm:cxn modelId="{E2D16CAE-97EB-4EC5-B31A-6809C170441D}" type="presParOf" srcId="{853C927A-4F8A-42D1-8FA9-2B63632A062F}" destId="{AC67D941-D02A-4487-B66D-4C275A6DAF77}" srcOrd="3" destOrd="0" presId="urn:microsoft.com/office/officeart/2008/layout/VerticalCurvedList"/>
    <dgm:cxn modelId="{A6A73821-BD4F-4D8C-BE73-AE5F7C6208ED}" type="presParOf" srcId="{F7A763EC-EEB6-4325-BE01-7AA7BB575E79}" destId="{5E7AF3F4-079B-40B6-B804-65325E48AE10}" srcOrd="1" destOrd="0" presId="urn:microsoft.com/office/officeart/2008/layout/VerticalCurvedList"/>
    <dgm:cxn modelId="{8379AA9A-EDB0-4268-9CB2-7E4EB6BAC36B}" type="presParOf" srcId="{F7A763EC-EEB6-4325-BE01-7AA7BB575E79}" destId="{B99F188D-688B-4055-AF60-0531F30A9689}" srcOrd="2" destOrd="0" presId="urn:microsoft.com/office/officeart/2008/layout/VerticalCurvedList"/>
    <dgm:cxn modelId="{CEE38C8A-2DFD-4D14-897E-F6C744EA0BD3}" type="presParOf" srcId="{B99F188D-688B-4055-AF60-0531F30A9689}" destId="{04B07464-59F7-42BE-B974-B0E3AF7D4112}" srcOrd="0" destOrd="0" presId="urn:microsoft.com/office/officeart/2008/layout/VerticalCurvedList"/>
    <dgm:cxn modelId="{F1009CD2-E8B0-4173-8687-DF65F1015C52}" type="presParOf" srcId="{F7A763EC-EEB6-4325-BE01-7AA7BB575E79}" destId="{1D98C693-DD29-4C51-BAA7-6B77DD2510D0}" srcOrd="3" destOrd="0" presId="urn:microsoft.com/office/officeart/2008/layout/VerticalCurvedList"/>
    <dgm:cxn modelId="{E6CCC8C4-4515-480E-95FD-54F7EB10EBB0}" type="presParOf" srcId="{F7A763EC-EEB6-4325-BE01-7AA7BB575E79}" destId="{073623C2-9853-4496-97F1-3EA31D6887EF}" srcOrd="4" destOrd="0" presId="urn:microsoft.com/office/officeart/2008/layout/VerticalCurvedList"/>
    <dgm:cxn modelId="{D454519D-4CE5-4FAF-BDBB-C5F69C30B19D}" type="presParOf" srcId="{073623C2-9853-4496-97F1-3EA31D6887EF}" destId="{15D598B4-DFF5-4E33-A952-57EF9B683B94}" srcOrd="0" destOrd="0" presId="urn:microsoft.com/office/officeart/2008/layout/VerticalCurvedList"/>
    <dgm:cxn modelId="{D1D2B156-C9D5-4740-86D5-B53D9C77A798}" type="presParOf" srcId="{F7A763EC-EEB6-4325-BE01-7AA7BB575E79}" destId="{7A92B69C-17BC-4797-BECF-E7ED7F19EFAA}" srcOrd="5" destOrd="0" presId="urn:microsoft.com/office/officeart/2008/layout/VerticalCurvedList"/>
    <dgm:cxn modelId="{9105BFCA-5CC3-4DD5-B27A-4CF464A5F570}" type="presParOf" srcId="{F7A763EC-EEB6-4325-BE01-7AA7BB575E79}" destId="{A35184A9-11E8-4FBF-B526-C2547FA931BF}" srcOrd="6" destOrd="0" presId="urn:microsoft.com/office/officeart/2008/layout/VerticalCurvedList"/>
    <dgm:cxn modelId="{515321EE-30DB-4861-B097-D7E95E26FF8A}" type="presParOf" srcId="{A35184A9-11E8-4FBF-B526-C2547FA931BF}" destId="{3A18E34E-F6E3-4B33-BAE2-B2D2714DEFEC}" srcOrd="0" destOrd="0" presId="urn:microsoft.com/office/officeart/2008/layout/VerticalCurvedList"/>
    <dgm:cxn modelId="{7DF0F940-F7BB-49E5-9765-2C4760F65076}" type="presParOf" srcId="{F7A763EC-EEB6-4325-BE01-7AA7BB575E79}" destId="{DDF6D905-3398-4595-AD83-2185ADC83795}" srcOrd="7" destOrd="0" presId="urn:microsoft.com/office/officeart/2008/layout/VerticalCurvedList"/>
    <dgm:cxn modelId="{20E6282B-D8E5-4CFF-B2B3-BA18F0D3BE43}" type="presParOf" srcId="{F7A763EC-EEB6-4325-BE01-7AA7BB575E79}" destId="{78DA868A-1C42-4F2A-9B8D-69DE4B171FCF}" srcOrd="8" destOrd="0" presId="urn:microsoft.com/office/officeart/2008/layout/VerticalCurvedList"/>
    <dgm:cxn modelId="{E18D454E-577F-4ED4-96AE-CA2E02FC4489}" type="presParOf" srcId="{78DA868A-1C42-4F2A-9B8D-69DE4B171FCF}" destId="{7BC55572-EB4A-4956-8428-33607466853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97E180-C14A-48EA-9F2A-9025B929B57F}">
      <dsp:nvSpPr>
        <dsp:cNvPr id="0" name=""/>
        <dsp:cNvSpPr/>
      </dsp:nvSpPr>
      <dsp:spPr>
        <a:xfrm>
          <a:off x="0" y="370011"/>
          <a:ext cx="626582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1080B-9091-4639-A142-FAFB88EFF958}">
      <dsp:nvSpPr>
        <dsp:cNvPr id="0" name=""/>
        <dsp:cNvSpPr/>
      </dsp:nvSpPr>
      <dsp:spPr>
        <a:xfrm>
          <a:off x="313291" y="15771"/>
          <a:ext cx="5686195" cy="708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83" tIns="0" rIns="16578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err="1" smtClean="0">
              <a:solidFill>
                <a:srgbClr val="002060"/>
              </a:solidFill>
            </a:rPr>
            <a:t>Аджимуратова</a:t>
          </a:r>
          <a:r>
            <a:rPr lang="ru-RU" sz="1600" u="none" kern="1200" dirty="0" smtClean="0">
              <a:solidFill>
                <a:srgbClr val="002060"/>
              </a:solidFill>
            </a:rPr>
            <a:t> З. Р. Методика организации занятий по ритмопластике в дошкольном образовательном учреждении </a:t>
          </a:r>
          <a:endParaRPr lang="ru-RU" sz="1600" u="none" kern="1200" dirty="0">
            <a:solidFill>
              <a:srgbClr val="002060"/>
            </a:solidFill>
          </a:endParaRPr>
        </a:p>
      </dsp:txBody>
      <dsp:txXfrm>
        <a:off x="347876" y="50356"/>
        <a:ext cx="5617025" cy="639310"/>
      </dsp:txXfrm>
    </dsp:sp>
    <dsp:sp modelId="{FA932707-A146-4EC9-859B-08891B180990}">
      <dsp:nvSpPr>
        <dsp:cNvPr id="0" name=""/>
        <dsp:cNvSpPr/>
      </dsp:nvSpPr>
      <dsp:spPr>
        <a:xfrm>
          <a:off x="0" y="1458651"/>
          <a:ext cx="626582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4D061-C749-43C5-9D1C-86279F061396}">
      <dsp:nvSpPr>
        <dsp:cNvPr id="0" name=""/>
        <dsp:cNvSpPr/>
      </dsp:nvSpPr>
      <dsp:spPr>
        <a:xfrm>
          <a:off x="313291" y="1104411"/>
          <a:ext cx="5790803" cy="708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83" tIns="0" rIns="165783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 smtClean="0">
              <a:solidFill>
                <a:srgbClr val="002060"/>
              </a:solidFill>
            </a:rPr>
            <a:t>Оздоровительно-развивающая программа «</a:t>
          </a:r>
          <a:r>
            <a:rPr lang="ru-RU" sz="1600" b="1" u="none" kern="1200" dirty="0" err="1" smtClean="0">
              <a:solidFill>
                <a:srgbClr val="002060"/>
              </a:solidFill>
            </a:rPr>
            <a:t>Са</a:t>
          </a:r>
          <a:r>
            <a:rPr lang="ru-RU" sz="1600" b="1" u="none" kern="1200" dirty="0" smtClean="0">
              <a:solidFill>
                <a:srgbClr val="002060"/>
              </a:solidFill>
            </a:rPr>
            <a:t>-Фи-Дан-се»</a:t>
          </a:r>
          <a:endParaRPr lang="ru-RU" sz="1600" u="none" kern="1200" dirty="0">
            <a:solidFill>
              <a:srgbClr val="002060"/>
            </a:solidFill>
          </a:endParaRPr>
        </a:p>
      </dsp:txBody>
      <dsp:txXfrm>
        <a:off x="347876" y="1138996"/>
        <a:ext cx="5721633" cy="639310"/>
      </dsp:txXfrm>
    </dsp:sp>
    <dsp:sp modelId="{EA91DCC1-6EB7-4CA2-B386-FFA979035BD3}">
      <dsp:nvSpPr>
        <dsp:cNvPr id="0" name=""/>
        <dsp:cNvSpPr/>
      </dsp:nvSpPr>
      <dsp:spPr>
        <a:xfrm>
          <a:off x="0" y="2847644"/>
          <a:ext cx="626582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832F4-BCBD-441F-923F-240316A8A3F1}">
      <dsp:nvSpPr>
        <dsp:cNvPr id="0" name=""/>
        <dsp:cNvSpPr/>
      </dsp:nvSpPr>
      <dsp:spPr>
        <a:xfrm>
          <a:off x="320261" y="2171350"/>
          <a:ext cx="5698433" cy="100883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83" tIns="0" rIns="165783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Буренина А. И. Ритмическая мозаика: </a:t>
          </a:r>
          <a:r>
            <a:rPr lang="ru-RU" sz="1600" kern="1200" dirty="0" smtClean="0">
              <a:solidFill>
                <a:srgbClr val="002060"/>
              </a:solidFill>
            </a:rPr>
            <a:t>Программа по ритмической пластике для детей дошколь­ного и младшего школьного возраста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369508" y="2220597"/>
        <a:ext cx="5599939" cy="9103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7A7A05-BE3B-4299-A2C2-B50E69A7BB4D}">
      <dsp:nvSpPr>
        <dsp:cNvPr id="0" name=""/>
        <dsp:cNvSpPr/>
      </dsp:nvSpPr>
      <dsp:spPr>
        <a:xfrm>
          <a:off x="0" y="540121"/>
          <a:ext cx="2003074" cy="1201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музыкальности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0" y="540121"/>
        <a:ext cx="2003074" cy="1201844"/>
      </dsp:txXfrm>
    </dsp:sp>
    <dsp:sp modelId="{2D784965-83C8-4454-9C1F-8A856CE264C0}">
      <dsp:nvSpPr>
        <dsp:cNvPr id="0" name=""/>
        <dsp:cNvSpPr/>
      </dsp:nvSpPr>
      <dsp:spPr>
        <a:xfrm>
          <a:off x="2203381" y="540121"/>
          <a:ext cx="2003074" cy="120184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двигательных качеств и умений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203381" y="540121"/>
        <a:ext cx="2003074" cy="1201844"/>
      </dsp:txXfrm>
    </dsp:sp>
    <dsp:sp modelId="{220F94F0-ACAE-4C8D-9A11-A507D7423AA4}">
      <dsp:nvSpPr>
        <dsp:cNvPr id="0" name=""/>
        <dsp:cNvSpPr/>
      </dsp:nvSpPr>
      <dsp:spPr>
        <a:xfrm>
          <a:off x="4406763" y="540121"/>
          <a:ext cx="2003074" cy="12018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умений ориентироваться в пространстве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406763" y="540121"/>
        <a:ext cx="2003074" cy="1201844"/>
      </dsp:txXfrm>
    </dsp:sp>
    <dsp:sp modelId="{65524C44-C8AB-4F77-BA31-D4982D8BA3BC}">
      <dsp:nvSpPr>
        <dsp:cNvPr id="0" name=""/>
        <dsp:cNvSpPr/>
      </dsp:nvSpPr>
      <dsp:spPr>
        <a:xfrm>
          <a:off x="0" y="1942273"/>
          <a:ext cx="2003074" cy="120184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творческих способностей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0" y="1942273"/>
        <a:ext cx="2003074" cy="1201844"/>
      </dsp:txXfrm>
    </dsp:sp>
    <dsp:sp modelId="{994025A4-4D2B-4DB0-9BC6-5967353151E5}">
      <dsp:nvSpPr>
        <dsp:cNvPr id="0" name=""/>
        <dsp:cNvSpPr/>
      </dsp:nvSpPr>
      <dsp:spPr>
        <a:xfrm>
          <a:off x="2203381" y="1942273"/>
          <a:ext cx="2003074" cy="120184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и тренировка психических процессов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203381" y="1942273"/>
        <a:ext cx="2003074" cy="1201844"/>
      </dsp:txXfrm>
    </dsp:sp>
    <dsp:sp modelId="{3BBC0CFC-42E6-45D5-B0D2-D8DF1DC75406}">
      <dsp:nvSpPr>
        <dsp:cNvPr id="0" name=""/>
        <dsp:cNvSpPr/>
      </dsp:nvSpPr>
      <dsp:spPr>
        <a:xfrm>
          <a:off x="4406763" y="1942273"/>
          <a:ext cx="2003074" cy="12018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</a:rPr>
            <a:t>Развитие нравственно-коммуникативных качеств личности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4406763" y="1942273"/>
        <a:ext cx="2003074" cy="1201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9EE3AD-A7DC-454D-A12A-B612B25A2BCE}">
      <dsp:nvSpPr>
        <dsp:cNvPr id="0" name=""/>
        <dsp:cNvSpPr/>
      </dsp:nvSpPr>
      <dsp:spPr>
        <a:xfrm>
          <a:off x="-4379982" y="-711366"/>
          <a:ext cx="5527188" cy="5527188"/>
        </a:xfrm>
        <a:prstGeom prst="blockArc">
          <a:avLst>
            <a:gd name="adj1" fmla="val 18900000"/>
            <a:gd name="adj2" fmla="val 2700000"/>
            <a:gd name="adj3" fmla="val 391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7AF3F4-079B-40B6-B804-65325E48AE10}">
      <dsp:nvSpPr>
        <dsp:cNvPr id="0" name=""/>
        <dsp:cNvSpPr/>
      </dsp:nvSpPr>
      <dsp:spPr>
        <a:xfrm>
          <a:off x="1244993" y="315550"/>
          <a:ext cx="4343711" cy="6314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197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Спортивный танец</a:t>
          </a:r>
          <a:endParaRPr lang="ru-RU" sz="3300" kern="1200" dirty="0"/>
        </a:p>
      </dsp:txBody>
      <dsp:txXfrm>
        <a:off x="1244993" y="315550"/>
        <a:ext cx="4343711" cy="631429"/>
      </dsp:txXfrm>
    </dsp:sp>
    <dsp:sp modelId="{04B07464-59F7-42BE-B974-B0E3AF7D4112}">
      <dsp:nvSpPr>
        <dsp:cNvPr id="0" name=""/>
        <dsp:cNvSpPr/>
      </dsp:nvSpPr>
      <dsp:spPr>
        <a:xfrm>
          <a:off x="330100" y="236621"/>
          <a:ext cx="789286" cy="78928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8C693-DD29-4C51-BAA7-6B77DD2510D0}">
      <dsp:nvSpPr>
        <dsp:cNvPr id="0" name=""/>
        <dsp:cNvSpPr/>
      </dsp:nvSpPr>
      <dsp:spPr>
        <a:xfrm>
          <a:off x="1985278" y="1262859"/>
          <a:ext cx="3225154" cy="63142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197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Аэробика </a:t>
          </a:r>
          <a:endParaRPr lang="ru-RU" sz="3300" kern="1200" dirty="0"/>
        </a:p>
      </dsp:txBody>
      <dsp:txXfrm>
        <a:off x="1985278" y="1262859"/>
        <a:ext cx="3225154" cy="631429"/>
      </dsp:txXfrm>
    </dsp:sp>
    <dsp:sp modelId="{15D598B4-DFF5-4E33-A952-57EF9B683B94}">
      <dsp:nvSpPr>
        <dsp:cNvPr id="0" name=""/>
        <dsp:cNvSpPr/>
      </dsp:nvSpPr>
      <dsp:spPr>
        <a:xfrm>
          <a:off x="692113" y="1183930"/>
          <a:ext cx="789286" cy="78928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92B69C-17BC-4797-BECF-E7ED7F19EFAA}">
      <dsp:nvSpPr>
        <dsp:cNvPr id="0" name=""/>
        <dsp:cNvSpPr/>
      </dsp:nvSpPr>
      <dsp:spPr>
        <a:xfrm>
          <a:off x="2687105" y="2210167"/>
          <a:ext cx="1821500" cy="63142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197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Йога</a:t>
          </a:r>
          <a:endParaRPr lang="ru-RU" sz="3300" kern="1200" dirty="0"/>
        </a:p>
      </dsp:txBody>
      <dsp:txXfrm>
        <a:off x="2687105" y="2210167"/>
        <a:ext cx="1821500" cy="631429"/>
      </dsp:txXfrm>
    </dsp:sp>
    <dsp:sp modelId="{3A18E34E-F6E3-4B33-BAE2-B2D2714DEFEC}">
      <dsp:nvSpPr>
        <dsp:cNvPr id="0" name=""/>
        <dsp:cNvSpPr/>
      </dsp:nvSpPr>
      <dsp:spPr>
        <a:xfrm>
          <a:off x="692113" y="2131238"/>
          <a:ext cx="789286" cy="78928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F6D905-3398-4595-AD83-2185ADC83795}">
      <dsp:nvSpPr>
        <dsp:cNvPr id="0" name=""/>
        <dsp:cNvSpPr/>
      </dsp:nvSpPr>
      <dsp:spPr>
        <a:xfrm>
          <a:off x="1316980" y="3157475"/>
          <a:ext cx="4199737" cy="63142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1197" tIns="83820" rIns="83820" bIns="8382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Степ-аэробика</a:t>
          </a:r>
          <a:endParaRPr lang="ru-RU" sz="3300" kern="1200" dirty="0"/>
        </a:p>
      </dsp:txBody>
      <dsp:txXfrm>
        <a:off x="1316980" y="3157475"/>
        <a:ext cx="4199737" cy="631429"/>
      </dsp:txXfrm>
    </dsp:sp>
    <dsp:sp modelId="{7BC55572-EB4A-4956-8428-336074668537}">
      <dsp:nvSpPr>
        <dsp:cNvPr id="0" name=""/>
        <dsp:cNvSpPr/>
      </dsp:nvSpPr>
      <dsp:spPr>
        <a:xfrm>
          <a:off x="330100" y="3078547"/>
          <a:ext cx="789286" cy="78928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03"/>
          <a:stretch/>
        </p:blipFill>
        <p:spPr bwMode="auto">
          <a:xfrm>
            <a:off x="0" y="-1"/>
            <a:ext cx="6858000" cy="922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0324" y="253261"/>
            <a:ext cx="6597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1200" dirty="0">
                <a:solidFill>
                  <a:srgbClr val="7030A0"/>
                </a:solidFill>
              </a:rPr>
              <a:t>Муниципальное бюджетное дошкольное образовательное учреждение</a:t>
            </a:r>
          </a:p>
          <a:p>
            <a:pPr lvl="1" algn="ctr"/>
            <a:r>
              <a:rPr lang="ru-RU" sz="1200" dirty="0">
                <a:solidFill>
                  <a:srgbClr val="7030A0"/>
                </a:solidFill>
              </a:rPr>
              <a:t> детский сад общеразвивающего вида №8 «Рябинка» </a:t>
            </a:r>
          </a:p>
          <a:p>
            <a:pPr lvl="1" algn="ctr"/>
            <a:r>
              <a:rPr lang="ru-RU" sz="1200" dirty="0">
                <a:solidFill>
                  <a:srgbClr val="7030A0"/>
                </a:solidFill>
              </a:rPr>
              <a:t>города Белореченска муниципального образования Белореченский район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3568" y="3156808"/>
            <a:ext cx="5328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«</a:t>
            </a:r>
            <a:r>
              <a:rPr lang="ru-RU" sz="2000" b="1" dirty="0">
                <a:solidFill>
                  <a:srgbClr val="7030A0"/>
                </a:solidFill>
              </a:rPr>
              <a:t>Развитие выразительности движений у детей старшего дошкольного возраста посредством музыкального сопровождения</a:t>
            </a:r>
            <a:r>
              <a:rPr lang="ru-RU" sz="2000" dirty="0">
                <a:solidFill>
                  <a:srgbClr val="7030A0"/>
                </a:solidFill>
              </a:rPr>
              <a:t>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0714" y="6948264"/>
            <a:ext cx="2932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Инструктор по физической культуре</a:t>
            </a:r>
          </a:p>
          <a:p>
            <a:r>
              <a:rPr lang="ru-RU" sz="1400" dirty="0" smtClean="0">
                <a:solidFill>
                  <a:srgbClr val="7030A0"/>
                </a:solidFill>
              </a:rPr>
              <a:t>Серова Ю.В.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76" y="8413685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</a:rPr>
              <a:t>2019</a:t>
            </a:r>
            <a:endParaRPr lang="ru-RU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24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" r="54094" b="25869"/>
          <a:stretch/>
        </p:blipFill>
        <p:spPr bwMode="auto">
          <a:xfrm>
            <a:off x="0" y="0"/>
            <a:ext cx="6858000" cy="923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672" y="827584"/>
            <a:ext cx="59046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Цель</a:t>
            </a:r>
            <a:r>
              <a:rPr lang="ru-RU" dirty="0">
                <a:solidFill>
                  <a:srgbClr val="7030A0"/>
                </a:solidFill>
              </a:rPr>
              <a:t>: Исследование эффективности использования музыкального сопровождения для развития выразительности движений у детей старшего дошкольного возраста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 </a:t>
            </a:r>
          </a:p>
          <a:p>
            <a:r>
              <a:rPr lang="ru-RU" b="1" dirty="0">
                <a:solidFill>
                  <a:srgbClr val="7030A0"/>
                </a:solidFill>
              </a:rPr>
              <a:t>Задачи</a:t>
            </a:r>
            <a:r>
              <a:rPr lang="ru-RU" dirty="0">
                <a:solidFill>
                  <a:srgbClr val="7030A0"/>
                </a:solidFill>
              </a:rPr>
              <a:t>:</a:t>
            </a:r>
          </a:p>
          <a:p>
            <a:r>
              <a:rPr lang="ru-RU" dirty="0">
                <a:solidFill>
                  <a:srgbClr val="7030A0"/>
                </a:solidFill>
              </a:rPr>
              <a:t>1. Повысить собственный уровень знаний путём изучения необходимой литературы, посещения РМО.</a:t>
            </a:r>
          </a:p>
          <a:p>
            <a:r>
              <a:rPr lang="ru-RU" dirty="0">
                <a:solidFill>
                  <a:srgbClr val="7030A0"/>
                </a:solidFill>
              </a:rPr>
              <a:t>2. Разработать перспективный план работы с детьми.</a:t>
            </a:r>
          </a:p>
          <a:p>
            <a:r>
              <a:rPr lang="ru-RU" dirty="0">
                <a:solidFill>
                  <a:srgbClr val="7030A0"/>
                </a:solidFill>
              </a:rPr>
              <a:t>3. Подготовить диагностику на начало и конец </a:t>
            </a:r>
            <a:r>
              <a:rPr lang="ru-RU" dirty="0" smtClean="0">
                <a:solidFill>
                  <a:srgbClr val="7030A0"/>
                </a:solidFill>
              </a:rPr>
              <a:t>года</a:t>
            </a:r>
            <a:r>
              <a:rPr lang="ru-RU" dirty="0">
                <a:solidFill>
                  <a:srgbClr val="7030A0"/>
                </a:solidFill>
              </a:rPr>
              <a:t>.</a:t>
            </a:r>
          </a:p>
          <a:p>
            <a:r>
              <a:rPr lang="ru-RU" dirty="0">
                <a:solidFill>
                  <a:srgbClr val="7030A0"/>
                </a:solidFill>
              </a:rPr>
              <a:t>4. Организовать работу кружка, создать  программу.</a:t>
            </a:r>
          </a:p>
          <a:p>
            <a:r>
              <a:rPr lang="ru-RU" dirty="0"/>
              <a:t> 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800" y="5076056"/>
            <a:ext cx="38100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7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" r="54094" b="25869"/>
          <a:stretch/>
        </p:blipFill>
        <p:spPr bwMode="auto">
          <a:xfrm>
            <a:off x="0" y="0"/>
            <a:ext cx="6858000" cy="923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44029"/>
              </p:ext>
            </p:extLst>
          </p:nvPr>
        </p:nvGraphicFramePr>
        <p:xfrm>
          <a:off x="512676" y="1907704"/>
          <a:ext cx="5832648" cy="6859691"/>
        </p:xfrm>
        <a:graphic>
          <a:graphicData uri="http://schemas.openxmlformats.org/drawingml/2006/table">
            <a:tbl>
              <a:tblPr firstRow="1" firstCol="1" bandRow="1"/>
              <a:tblGrid>
                <a:gridCol w="864096"/>
                <a:gridCol w="3492388"/>
                <a:gridCol w="1476164"/>
              </a:tblGrid>
              <a:tr h="526986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Этапы</a:t>
                      </a:r>
                      <a:endParaRPr lang="ru-RU" sz="8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Задачи</a:t>
                      </a:r>
                      <a:endParaRPr lang="ru-RU" sz="1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0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35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этап — диагностический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 профессиональных затруднений и интересов; постановка проблемы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2018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12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этап — 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обучающий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Знакомство с психолого-педагогической и методической литературой по выбранной проблеме образования; знакомство с передовым педагогическим опытом, наработанным коллегами в городе, регионе, стране.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октябрь 2018-январь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73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этап — 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практический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Апробирование на практике выбранных методов работы.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февраль 2019-май 2019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3909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этап — 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внедрение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Создание собственных наработок в русле выбранной темы с опорой на теоретический материал (дидактические материалы, разработки занятий, методические наработки); апробация, коррекция, отслеживание результативности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 2019-март 2020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52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этап — 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обобщающий</a:t>
                      </a:r>
                      <a:endParaRPr lang="ru-RU" sz="12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 vert="vert27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Анализ своей самостоятельной методической работы по теме самообразования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апрель 2020-май 2020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4" marR="42164" marT="0" marB="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84784" y="827584"/>
            <a:ext cx="1579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ЭТАПЫ РАБОТЫ</a:t>
            </a:r>
            <a:endParaRPr lang="ru-RU" sz="1600" b="1" dirty="0">
              <a:solidFill>
                <a:srgbClr val="7030A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" r="31788" b="4784"/>
          <a:stretch/>
        </p:blipFill>
        <p:spPr bwMode="auto">
          <a:xfrm>
            <a:off x="3861048" y="198163"/>
            <a:ext cx="1919387" cy="1597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08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" r="54094" b="25869"/>
          <a:stretch/>
        </p:blipFill>
        <p:spPr bwMode="auto">
          <a:xfrm>
            <a:off x="0" y="0"/>
            <a:ext cx="6858000" cy="923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7514" y="1547664"/>
            <a:ext cx="6553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	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04682252"/>
              </p:ext>
            </p:extLst>
          </p:nvPr>
        </p:nvGraphicFramePr>
        <p:xfrm>
          <a:off x="296089" y="1175792"/>
          <a:ext cx="6265822" cy="3468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1334">
            <a:off x="240531" y="5774043"/>
            <a:ext cx="2021496" cy="28870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7"/>
          <a:stretch/>
        </p:blipFill>
        <p:spPr bwMode="auto">
          <a:xfrm rot="720881">
            <a:off x="4440106" y="5772466"/>
            <a:ext cx="2151758" cy="2885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170" y="5580112"/>
            <a:ext cx="2029725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20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" r="54094" b="25869"/>
          <a:stretch/>
        </p:blipFill>
        <p:spPr bwMode="auto">
          <a:xfrm>
            <a:off x="0" y="0"/>
            <a:ext cx="6858000" cy="923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680" y="251520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Буренина А. И. Ритмическая мозаика</a:t>
            </a:r>
            <a:r>
              <a:rPr lang="ru-RU" sz="20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(</a:t>
            </a:r>
            <a:r>
              <a:rPr lang="ru-RU" sz="2000" dirty="0">
                <a:solidFill>
                  <a:srgbClr val="7030A0"/>
                </a:solidFill>
              </a:rPr>
              <a:t>Программа по ритмической пластике для детей дошколь­ного и младшего школьного возраста).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7514" y="1547664"/>
            <a:ext cx="65538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	</a:t>
            </a:r>
            <a:r>
              <a:rPr lang="ru-RU" u="sng" dirty="0" smtClean="0">
                <a:solidFill>
                  <a:srgbClr val="7030A0"/>
                </a:solidFill>
              </a:rPr>
              <a:t>Цель </a:t>
            </a:r>
            <a:r>
              <a:rPr lang="ru-RU" u="sng" dirty="0">
                <a:solidFill>
                  <a:srgbClr val="7030A0"/>
                </a:solidFill>
              </a:rPr>
              <a:t>программы "Ритмическая мозаика" </a:t>
            </a:r>
            <a:r>
              <a:rPr lang="ru-RU" dirty="0">
                <a:solidFill>
                  <a:srgbClr val="7030A0"/>
                </a:solidFill>
              </a:rPr>
              <a:t>—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ru-RU" dirty="0">
                <a:solidFill>
                  <a:srgbClr val="7030A0"/>
                </a:solidFill>
              </a:rPr>
              <a:t>развитие ребенка, формирование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ru-RU" dirty="0">
                <a:solidFill>
                  <a:srgbClr val="7030A0"/>
                </a:solidFill>
              </a:rPr>
              <a:t>средствами музыки и ритмических движений разнообразных умений, способностей,</a:t>
            </a:r>
            <a:r>
              <a:rPr lang="en-US" dirty="0">
                <a:solidFill>
                  <a:srgbClr val="7030A0"/>
                </a:solidFill>
              </a:rPr>
              <a:t> </a:t>
            </a:r>
            <a:r>
              <a:rPr lang="ru-RU" dirty="0">
                <a:solidFill>
                  <a:srgbClr val="7030A0"/>
                </a:solidFill>
              </a:rPr>
              <a:t>качеств личности.</a:t>
            </a:r>
            <a:r>
              <a:rPr lang="en-US" b="1" dirty="0">
                <a:solidFill>
                  <a:srgbClr val="7030A0"/>
                </a:solidFill>
              </a:rPr>
              <a:t> 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5364" y="2942053"/>
            <a:ext cx="978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З</a:t>
            </a:r>
            <a:r>
              <a:rPr lang="ru-RU" sz="2000" b="1" dirty="0" smtClean="0">
                <a:solidFill>
                  <a:srgbClr val="7030A0"/>
                </a:solidFill>
              </a:rPr>
              <a:t>адачи</a:t>
            </a:r>
            <a:endParaRPr lang="ru-RU" sz="2000" b="1" dirty="0">
              <a:solidFill>
                <a:srgbClr val="7030A0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2428074"/>
              </p:ext>
            </p:extLst>
          </p:nvPr>
        </p:nvGraphicFramePr>
        <p:xfrm>
          <a:off x="187514" y="2962071"/>
          <a:ext cx="6409838" cy="368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https://bezik-edita-ds63-schel.edumsko.ru/uploads/21700/21604/section/480362/0_c6605_bfe483a1_orig.png?15217312251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71" y="6444208"/>
            <a:ext cx="5122540" cy="25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53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6858000" cy="922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25448827"/>
              </p:ext>
            </p:extLst>
          </p:nvPr>
        </p:nvGraphicFramePr>
        <p:xfrm>
          <a:off x="404664" y="1331640"/>
          <a:ext cx="5904655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2971" y="377606"/>
            <a:ext cx="6425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Направления для развития выразительности движений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" y="5486985"/>
            <a:ext cx="3407521" cy="2555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123\Downloads\IMG_20190417_095741_resized_20190417_12394459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560" y="6223876"/>
            <a:ext cx="3507808" cy="2630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3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90" r="54094" b="25869"/>
          <a:stretch/>
        </p:blipFill>
        <p:spPr bwMode="auto">
          <a:xfrm>
            <a:off x="0" y="0"/>
            <a:ext cx="6858000" cy="923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80728" y="2997350"/>
            <a:ext cx="533511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Monotype Corsiva" pitchFamily="66" charset="0"/>
              </a:rPr>
              <a:t>СПАСИБО ЗА ВНИМАНИЕ</a:t>
            </a:r>
          </a:p>
          <a:p>
            <a:pPr algn="ctr"/>
            <a:endParaRPr lang="ru-RU" sz="36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solidFill>
                  <a:srgbClr val="7030A0"/>
                </a:solidFill>
                <a:latin typeface="Monotype Corsiva" pitchFamily="66" charset="0"/>
              </a:rPr>
              <a:t>Будьте здоровы!</a:t>
            </a:r>
            <a:endParaRPr lang="ru-RU" sz="36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shakova-bronsad3.edumsko.ru/uploads/33900/33814/section/675232/SOLNYShKO.png?15422838599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20" y="5004048"/>
            <a:ext cx="4039159" cy="371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62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276</Words>
  <Application>Microsoft Office PowerPoint</Application>
  <PresentationFormat>Экран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123</cp:lastModifiedBy>
  <cp:revision>13</cp:revision>
  <dcterms:created xsi:type="dcterms:W3CDTF">2019-04-08T07:20:27Z</dcterms:created>
  <dcterms:modified xsi:type="dcterms:W3CDTF">2019-04-17T08:48:32Z</dcterms:modified>
</cp:coreProperties>
</file>