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2" r:id="rId3"/>
    <p:sldId id="256" r:id="rId4"/>
    <p:sldId id="257" r:id="rId5"/>
    <p:sldId id="259" r:id="rId6"/>
    <p:sldId id="258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0"/>
            <a:ext cx="6428184" cy="1700809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                      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85728"/>
            <a:ext cx="8072494" cy="783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детский сад</a:t>
            </a:r>
            <a:endParaRPr lang="ru-RU" sz="1400" b="1" dirty="0" smtClean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общеразвивающего</a:t>
            </a:r>
            <a:r>
              <a:rPr lang="ru-RU" sz="1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вида №8 «Рябинка» города Белореченска муниципального образования </a:t>
            </a:r>
            <a:r>
              <a:rPr lang="ru-RU" sz="1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Белореченский</a:t>
            </a:r>
            <a:r>
              <a:rPr lang="ru-RU" sz="1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endParaRPr lang="ru-RU" sz="14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94" y="5715016"/>
            <a:ext cx="3265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Подготовила </a:t>
            </a:r>
            <a:r>
              <a:rPr lang="ru-RU" dirty="0" err="1" smtClean="0">
                <a:solidFill>
                  <a:srgbClr val="7030A0"/>
                </a:solidFill>
              </a:rPr>
              <a:t>Будникова</a:t>
            </a:r>
            <a:r>
              <a:rPr lang="ru-RU" dirty="0" smtClean="0">
                <a:solidFill>
                  <a:srgbClr val="7030A0"/>
                </a:solidFill>
              </a:rPr>
              <a:t> Л.П.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2500306"/>
            <a:ext cx="49055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</a:rPr>
              <a:t>Фото-отчет </a:t>
            </a:r>
          </a:p>
          <a:p>
            <a:pPr algn="ctr"/>
            <a:r>
              <a:rPr lang="ru-RU" sz="3600" dirty="0" smtClean="0">
                <a:solidFill>
                  <a:srgbClr val="7030A0"/>
                </a:solidFill>
              </a:rPr>
              <a:t>«Встречаем зимушку»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189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0"/>
            <a:ext cx="6428184" cy="1700809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                        «Зимушка зима»  </a:t>
            </a:r>
          </a:p>
          <a:p>
            <a:pPr marL="45720" indent="0">
              <a:buNone/>
            </a:pPr>
            <a:r>
              <a:rPr lang="ru-RU" dirty="0" smtClean="0"/>
              <a:t>С каждым днем все холодней ,греет солнце все слабее, Всюду снег, как бахрома, значит к нам пришла зима!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61" t="24242" r="9697" b="10909"/>
          <a:stretch/>
        </p:blipFill>
        <p:spPr>
          <a:xfrm>
            <a:off x="817305" y="1555652"/>
            <a:ext cx="7540909" cy="5088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0189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83871" y="785794"/>
            <a:ext cx="3059831" cy="1065504"/>
          </a:xfrm>
        </p:spPr>
        <p:txBody>
          <a:bodyPr/>
          <a:lstStyle/>
          <a:p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Наша зимняя прогулка.</a:t>
            </a:r>
            <a:endParaRPr lang="ru-RU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404665"/>
            <a:ext cx="7175351" cy="1872208"/>
          </a:xfrm>
        </p:spPr>
        <p:txBody>
          <a:bodyPr/>
          <a:lstStyle/>
          <a:p>
            <a:pPr marL="182880" indent="0">
              <a:buNone/>
            </a:pPr>
            <a:endParaRPr lang="ru-RU" sz="2400" b="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89247"/>
            <a:ext cx="3607240" cy="4809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2132" y="116631"/>
            <a:ext cx="3503432" cy="4671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1956283"/>
            <a:ext cx="3585010" cy="4780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525806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4869160"/>
            <a:ext cx="1440160" cy="36004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16632"/>
            <a:ext cx="3378794" cy="4505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4118" y="260648"/>
            <a:ext cx="3309832" cy="4413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79512" y="4941168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Мы лепили снеговика</a:t>
            </a:r>
            <a:endParaRPr lang="ru-RU" sz="2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488" y="1728349"/>
            <a:ext cx="3857652" cy="5143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916800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3645024"/>
            <a:ext cx="4165848" cy="18701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904" y="159192"/>
            <a:ext cx="4864624" cy="6486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95536" y="332656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 время </a:t>
            </a:r>
            <a:r>
              <a:rPr lang="ru-RU" dirty="0" smtClean="0"/>
              <a:t>прогулки мы встретили Деда Мороза и </a:t>
            </a:r>
            <a:r>
              <a:rPr lang="ru-RU" dirty="0"/>
              <a:t>С</a:t>
            </a:r>
            <a:r>
              <a:rPr lang="ru-RU" dirty="0" smtClean="0"/>
              <a:t>негурочку. Это была удивительная встреча!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772816"/>
            <a:ext cx="34563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FF0000"/>
                </a:solidFill>
                <a:latin typeface="verdana"/>
              </a:rPr>
              <a:t>Новый год стучится в двери,</a:t>
            </a:r>
            <a:r>
              <a:rPr lang="ru-RU" i="1" dirty="0">
                <a:solidFill>
                  <a:srgbClr val="FF0000"/>
                </a:solidFill>
              </a:rPr>
              <a:t/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  <a:latin typeface="verdana"/>
              </a:rPr>
              <a:t>На пороге Дед Мороз,</a:t>
            </a:r>
            <a:r>
              <a:rPr lang="ru-RU" i="1" dirty="0">
                <a:solidFill>
                  <a:srgbClr val="FF0000"/>
                </a:solidFill>
              </a:rPr>
              <a:t/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  <a:latin typeface="verdana"/>
              </a:rPr>
              <a:t>Я глазам своим не верю:</a:t>
            </a:r>
            <a:r>
              <a:rPr lang="ru-RU" i="1" dirty="0">
                <a:solidFill>
                  <a:srgbClr val="FF0000"/>
                </a:solidFill>
              </a:rPr>
              <a:t/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  <a:latin typeface="verdana"/>
              </a:rPr>
              <a:t>Он подарки мне привез!</a:t>
            </a:r>
            <a:r>
              <a:rPr lang="ru-RU" i="1" dirty="0">
                <a:solidFill>
                  <a:srgbClr val="FF0000"/>
                </a:solidFill>
              </a:rPr>
              <a:t/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  <a:latin typeface="verdana"/>
              </a:rPr>
              <a:t>Он </a:t>
            </a:r>
            <a:r>
              <a:rPr lang="ru-RU" i="1" dirty="0">
                <a:solidFill>
                  <a:srgbClr val="FF0000"/>
                </a:solidFill>
                <a:latin typeface="verdana"/>
              </a:rPr>
              <a:t>— волшебник самый главный,</a:t>
            </a:r>
            <a:r>
              <a:rPr lang="ru-RU" i="1" dirty="0">
                <a:solidFill>
                  <a:srgbClr val="FF0000"/>
                </a:solidFill>
              </a:rPr>
              <a:t/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  <a:latin typeface="verdana"/>
              </a:rPr>
              <a:t>Новогоднею порой,</a:t>
            </a:r>
            <a:r>
              <a:rPr lang="ru-RU" i="1" dirty="0">
                <a:solidFill>
                  <a:srgbClr val="FF0000"/>
                </a:solidFill>
              </a:rPr>
              <a:t/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  <a:latin typeface="verdana"/>
              </a:rPr>
              <a:t>Самый добрый он и славный,</a:t>
            </a:r>
            <a:r>
              <a:rPr lang="ru-RU" i="1" dirty="0">
                <a:solidFill>
                  <a:srgbClr val="FF0000"/>
                </a:solidFill>
              </a:rPr>
              <a:t/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  <a:latin typeface="verdana"/>
              </a:rPr>
              <a:t>Зимний, сказочный герой!</a:t>
            </a:r>
            <a:r>
              <a:rPr lang="ru-RU" i="1" dirty="0">
                <a:solidFill>
                  <a:srgbClr val="FF0000"/>
                </a:solidFill>
              </a:rPr>
              <a:t/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</a:rPr>
              <a:t/>
            </a:r>
            <a:br>
              <a:rPr lang="ru-RU" i="1" dirty="0">
                <a:solidFill>
                  <a:srgbClr val="FF0000"/>
                </a:solidFill>
              </a:rPr>
            </a:br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4972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3636" y="714356"/>
            <a:ext cx="3000364" cy="1152128"/>
          </a:xfrm>
        </p:spPr>
        <p:txBody>
          <a:bodyPr/>
          <a:lstStyle/>
          <a:p>
            <a:pPr marL="0" indent="0" algn="l">
              <a:buNone/>
            </a:pPr>
            <a:r>
              <a:rPr lang="ru-RU" sz="2000" b="0" dirty="0" smtClean="0">
                <a:latin typeface="+mn-lt"/>
              </a:rPr>
              <a:t>После зимней </a:t>
            </a:r>
            <a:r>
              <a:rPr lang="ru-RU" sz="2000" b="0" dirty="0" smtClean="0">
                <a:latin typeface="+mn-lt"/>
              </a:rPr>
              <a:t>прогулки </a:t>
            </a:r>
            <a:r>
              <a:rPr lang="ru-RU" sz="2000" b="0" dirty="0" smtClean="0">
                <a:latin typeface="+mn-lt"/>
              </a:rPr>
              <a:t>мы решили сделать белоснежные снежинки.</a:t>
            </a:r>
            <a:endParaRPr lang="ru-RU" sz="2000" b="0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495202"/>
            <a:ext cx="3227250" cy="4303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44" y="2045942"/>
            <a:ext cx="3429024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94" b="22222"/>
          <a:stretch/>
        </p:blipFill>
        <p:spPr>
          <a:xfrm>
            <a:off x="5357818" y="2571743"/>
            <a:ext cx="3691556" cy="4076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23528" y="332656"/>
            <a:ext cx="6534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FF0000"/>
                </a:solidFill>
                <a:latin typeface="Helvetica Neue"/>
              </a:rPr>
              <a:t>Я танцую вместе с ветром,</a:t>
            </a:r>
            <a:r>
              <a:rPr lang="ru-RU" i="1" dirty="0">
                <a:solidFill>
                  <a:srgbClr val="FF0000"/>
                </a:solidFill>
              </a:rPr>
              <a:t/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  <a:latin typeface="Helvetica Neue"/>
              </a:rPr>
              <a:t>Мчусь неведомо куда.</a:t>
            </a:r>
            <a:r>
              <a:rPr lang="ru-RU" i="1" dirty="0">
                <a:solidFill>
                  <a:srgbClr val="FF0000"/>
                </a:solidFill>
              </a:rPr>
              <a:t/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  <a:latin typeface="Helvetica Neue"/>
              </a:rPr>
              <a:t>И в лучах любого света</a:t>
            </a:r>
            <a:r>
              <a:rPr lang="ru-RU" i="1" dirty="0">
                <a:solidFill>
                  <a:srgbClr val="FF0000"/>
                </a:solidFill>
              </a:rPr>
              <a:t/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  <a:latin typeface="Helvetica Neue"/>
              </a:rPr>
              <a:t>Я сверкаю, как звезда!</a:t>
            </a:r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1545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14282" y="200638"/>
            <a:ext cx="7292280" cy="3585552"/>
          </a:xfrm>
        </p:spPr>
        <p:txBody>
          <a:bodyPr/>
          <a:lstStyle/>
          <a:p>
            <a:pPr marL="45720" indent="0" fontAlgn="base">
              <a:buNone/>
            </a:pPr>
            <a:r>
              <a:rPr lang="ru-RU" b="1" dirty="0" smtClean="0">
                <a:solidFill>
                  <a:srgbClr val="008000"/>
                </a:solidFill>
                <a:latin typeface="inherit"/>
              </a:rPr>
              <a:t>      ЗИМУШКА-ЗИМА</a:t>
            </a:r>
            <a:endParaRPr lang="ru-RU" dirty="0">
              <a:solidFill>
                <a:srgbClr val="444444"/>
              </a:solidFill>
              <a:latin typeface="Open Sans"/>
            </a:endParaRPr>
          </a:p>
          <a:p>
            <a:pPr marL="45720" indent="0" fontAlgn="base">
              <a:buNone/>
            </a:pPr>
            <a:r>
              <a:rPr lang="ru-RU" sz="1800" dirty="0">
                <a:solidFill>
                  <a:srgbClr val="444444"/>
                </a:solidFill>
                <a:latin typeface="Open Sans"/>
              </a:rPr>
              <a:t>В ледяной карете мчится</a:t>
            </a:r>
            <a:br>
              <a:rPr lang="ru-RU" sz="1800" dirty="0">
                <a:solidFill>
                  <a:srgbClr val="444444"/>
                </a:solidFill>
                <a:latin typeface="Open Sans"/>
              </a:rPr>
            </a:br>
            <a:r>
              <a:rPr lang="ru-RU" sz="1800" dirty="0">
                <a:solidFill>
                  <a:srgbClr val="444444"/>
                </a:solidFill>
                <a:latin typeface="inherit"/>
              </a:rPr>
              <a:t>                     зимушка-зима </a:t>
            </a:r>
            <a:r>
              <a:rPr lang="ru-RU" sz="1800" dirty="0">
                <a:solidFill>
                  <a:srgbClr val="444444"/>
                </a:solidFill>
                <a:latin typeface="Open Sans"/>
              </a:rPr>
              <a:t/>
            </a:r>
            <a:br>
              <a:rPr lang="ru-RU" sz="1800" dirty="0">
                <a:solidFill>
                  <a:srgbClr val="444444"/>
                </a:solidFill>
                <a:latin typeface="Open Sans"/>
              </a:rPr>
            </a:br>
            <a:r>
              <a:rPr lang="ru-RU" sz="1800" dirty="0">
                <a:solidFill>
                  <a:srgbClr val="444444"/>
                </a:solidFill>
                <a:latin typeface="Open Sans"/>
              </a:rPr>
              <a:t>Ветер крыльями стучится</a:t>
            </a:r>
            <a:br>
              <a:rPr lang="ru-RU" sz="1800" dirty="0">
                <a:solidFill>
                  <a:srgbClr val="444444"/>
                </a:solidFill>
                <a:latin typeface="Open Sans"/>
              </a:rPr>
            </a:br>
            <a:r>
              <a:rPr lang="ru-RU" sz="1800" dirty="0">
                <a:solidFill>
                  <a:srgbClr val="444444"/>
                </a:solidFill>
                <a:latin typeface="Open Sans"/>
              </a:rPr>
              <a:t>в сонные дома.</a:t>
            </a:r>
            <a:br>
              <a:rPr lang="ru-RU" sz="1800" dirty="0">
                <a:solidFill>
                  <a:srgbClr val="444444"/>
                </a:solidFill>
                <a:latin typeface="Open Sans"/>
              </a:rPr>
            </a:br>
            <a:r>
              <a:rPr lang="ru-RU" sz="1800" dirty="0">
                <a:solidFill>
                  <a:srgbClr val="444444"/>
                </a:solidFill>
                <a:latin typeface="Open Sans"/>
              </a:rPr>
              <a:t>Расцветают скверы, парки</a:t>
            </a:r>
            <a:br>
              <a:rPr lang="ru-RU" sz="1800" dirty="0">
                <a:solidFill>
                  <a:srgbClr val="444444"/>
                </a:solidFill>
                <a:latin typeface="Open Sans"/>
              </a:rPr>
            </a:br>
            <a:r>
              <a:rPr lang="ru-RU" sz="1800" dirty="0">
                <a:solidFill>
                  <a:srgbClr val="444444"/>
                </a:solidFill>
                <a:latin typeface="Open Sans"/>
              </a:rPr>
              <a:t>снежной белизной.</a:t>
            </a:r>
            <a:br>
              <a:rPr lang="ru-RU" sz="1800" dirty="0">
                <a:solidFill>
                  <a:srgbClr val="444444"/>
                </a:solidFill>
                <a:latin typeface="Open Sans"/>
              </a:rPr>
            </a:br>
            <a:r>
              <a:rPr lang="ru-RU" sz="1800" dirty="0">
                <a:solidFill>
                  <a:srgbClr val="444444"/>
                </a:solidFill>
                <a:latin typeface="Open Sans"/>
              </a:rPr>
              <a:t>И мороз возводит арки</a:t>
            </a:r>
            <a:br>
              <a:rPr lang="ru-RU" sz="1800" dirty="0">
                <a:solidFill>
                  <a:srgbClr val="444444"/>
                </a:solidFill>
                <a:latin typeface="Open Sans"/>
              </a:rPr>
            </a:br>
            <a:r>
              <a:rPr lang="ru-RU" sz="1800" dirty="0">
                <a:solidFill>
                  <a:srgbClr val="444444"/>
                </a:solidFill>
                <a:latin typeface="Open Sans"/>
              </a:rPr>
              <a:t>над тропой лесной.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7686" y="214290"/>
            <a:ext cx="4362766" cy="2443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4304" y="2613557"/>
            <a:ext cx="3349662" cy="3948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43156">
            <a:off x="264523" y="3071496"/>
            <a:ext cx="4636376" cy="311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291698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225</TotalTime>
  <Words>107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После зимней прогулки мы решили сделать белоснежные снежинки.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</dc:creator>
  <cp:lastModifiedBy>1</cp:lastModifiedBy>
  <cp:revision>10</cp:revision>
  <dcterms:created xsi:type="dcterms:W3CDTF">2020-01-12T12:09:40Z</dcterms:created>
  <dcterms:modified xsi:type="dcterms:W3CDTF">2020-01-22T11:35:32Z</dcterms:modified>
</cp:coreProperties>
</file>