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530" y="-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27384" y="-36512"/>
            <a:ext cx="6858024" cy="9180511"/>
            <a:chOff x="-27384" y="-36512"/>
            <a:chExt cx="6858024" cy="9180511"/>
          </a:xfrm>
        </p:grpSpPr>
        <p:pic>
          <p:nvPicPr>
            <p:cNvPr id="2" name="Picture 2" descr="https://im1-tub-ru.yandex.net/i?id=bd0d7313b14def61b9a66d3fe6a41739-l&amp;n=1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1188628" y="1124732"/>
              <a:ext cx="9180511" cy="6858024"/>
            </a:xfrm>
            <a:prstGeom prst="rect">
              <a:avLst/>
            </a:prstGeom>
            <a:noFill/>
          </p:spPr>
        </p:pic>
        <p:sp>
          <p:nvSpPr>
            <p:cNvPr id="3" name="Прямоугольник 2"/>
            <p:cNvSpPr/>
            <p:nvPr/>
          </p:nvSpPr>
          <p:spPr>
            <a:xfrm>
              <a:off x="476672" y="611560"/>
              <a:ext cx="576064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1400" dirty="0">
                  <a:solidFill>
                    <a:srgbClr val="0070C0"/>
                  </a:solidFill>
                </a:rPr>
                <a:t>МУНИЦИПАЛЬНОЕ БЮДЖЕТНОЕ ДОШКОЛЬНОЕ ОБРАЗОВАТЕЛЬНОЕ УЧРЕЖДЕНИЕ ДЕТСКИЙ САД ОБЩЕРАЗВИВАЮЩЕГО ВИДА № 8 «РЯБИНКА» ГОРОДА БЕЛОРЕЧЕНСКА МУНИЦИПАЛЬНОГО ОБРАЗОВАНИЯ БЕЛОРЕЧЕНСКИЙ РАЙОН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124744" y="2915816"/>
              <a:ext cx="478643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Экскурсия </a:t>
              </a:r>
            </a:p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в Детско-юношескую спортивную </a:t>
              </a:r>
            </a:p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школу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717032" y="5004048"/>
              <a:ext cx="273630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solidFill>
                    <a:srgbClr val="002060"/>
                  </a:solidFill>
                </a:rPr>
                <a:t>Участники:</a:t>
              </a:r>
            </a:p>
            <a:p>
              <a:r>
                <a:rPr lang="ru-RU" sz="1600" dirty="0" smtClean="0">
                  <a:solidFill>
                    <a:srgbClr val="002060"/>
                  </a:solidFill>
                </a:rPr>
                <a:t>Воспитанники старшей группы 3</a:t>
              </a:r>
            </a:p>
            <a:p>
              <a:r>
                <a:rPr lang="ru-RU" sz="1600" dirty="0" smtClean="0">
                  <a:solidFill>
                    <a:srgbClr val="002060"/>
                  </a:solidFill>
                </a:rPr>
                <a:t>Воспитатель  </a:t>
              </a:r>
              <a:r>
                <a:rPr lang="ru-RU" sz="1600" dirty="0" err="1" smtClean="0">
                  <a:solidFill>
                    <a:srgbClr val="002060"/>
                  </a:solidFill>
                </a:rPr>
                <a:t>Мучкина</a:t>
              </a:r>
              <a:r>
                <a:rPr lang="ru-RU" sz="1600" dirty="0" smtClean="0">
                  <a:solidFill>
                    <a:srgbClr val="002060"/>
                  </a:solidFill>
                </a:rPr>
                <a:t> О.Н.</a:t>
              </a:r>
            </a:p>
            <a:p>
              <a:r>
                <a:rPr lang="ru-RU" sz="1600" dirty="0" smtClean="0">
                  <a:solidFill>
                    <a:srgbClr val="002060"/>
                  </a:solidFill>
                </a:rPr>
                <a:t>Инструктор по физической культуре Серова Ю.В.</a:t>
              </a:r>
              <a:endParaRPr lang="ru-RU" sz="1600" dirty="0">
                <a:solidFill>
                  <a:srgbClr val="002060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140968" y="8028384"/>
              <a:ext cx="6494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solidFill>
                    <a:srgbClr val="0070C0"/>
                  </a:solidFill>
                </a:rPr>
                <a:t>2017г.</a:t>
              </a:r>
              <a:endParaRPr lang="ru-RU" sz="1400" dirty="0">
                <a:solidFill>
                  <a:srgbClr val="0070C0"/>
                </a:solidFill>
              </a:endParaRPr>
            </a:p>
          </p:txBody>
        </p:sp>
        <p:pic>
          <p:nvPicPr>
            <p:cNvPr id="4098" name="Picture 2" descr="E:\работа\фото\спорт школа\CIMG785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6672" y="4644008"/>
              <a:ext cx="3168352" cy="23762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146924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384" y="-36512"/>
            <a:ext cx="6858024" cy="9180511"/>
            <a:chOff x="-27384" y="-36512"/>
            <a:chExt cx="6858024" cy="9180511"/>
          </a:xfrm>
        </p:grpSpPr>
        <p:pic>
          <p:nvPicPr>
            <p:cNvPr id="2" name="Picture 2" descr="https://im1-tub-ru.yandex.net/i?id=bd0d7313b14def61b9a66d3fe6a41739-l&amp;n=1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1188628" y="1124732"/>
              <a:ext cx="9180511" cy="6858024"/>
            </a:xfrm>
            <a:prstGeom prst="rect">
              <a:avLst/>
            </a:prstGeom>
            <a:noFill/>
          </p:spPr>
        </p:pic>
        <p:sp>
          <p:nvSpPr>
            <p:cNvPr id="3" name="TextBox 2"/>
            <p:cNvSpPr txBox="1"/>
            <p:nvPr/>
          </p:nvSpPr>
          <p:spPr>
            <a:xfrm>
              <a:off x="644217" y="611560"/>
              <a:ext cx="5544616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Задачи:</a:t>
              </a:r>
            </a:p>
            <a:p>
              <a:pPr marL="285750" indent="-285750">
                <a:buFontTx/>
                <a:buChar char="-"/>
              </a:pPr>
              <a:r>
                <a:rPr lang="ru-RU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Знакомство с Детско-юношеской спортивной школой</a:t>
              </a:r>
            </a:p>
            <a:p>
              <a:pPr marL="285750" indent="-285750">
                <a:buFontTx/>
                <a:buChar char="-"/>
              </a:pPr>
              <a:r>
                <a:rPr lang="ru-RU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Закрепление знаний о видах спорта, представленных в школе</a:t>
              </a:r>
            </a:p>
            <a:p>
              <a:pPr marL="285750" indent="-285750">
                <a:buFontTx/>
                <a:buChar char="-"/>
              </a:pPr>
              <a:r>
                <a:rPr lang="ru-RU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Приобщение к  здоровому образу  жизни</a:t>
              </a:r>
            </a:p>
            <a:p>
              <a:pPr marL="285750" indent="-285750">
                <a:buFontTx/>
                <a:buChar char="-"/>
              </a:pPr>
              <a:r>
                <a:rPr lang="ru-RU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Воспитание интереса к спорту и желание заниматься</a:t>
              </a:r>
            </a:p>
            <a:p>
              <a:endParaRPr lang="ru-RU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92697" y="6069647"/>
              <a:ext cx="5544615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	В целях ознакомления детей с окружающим миром и приобщения к спорту, под руководством инструктора по физической культуре Серовой Юлии Владимировны была проведена экскурсия в спортивную школу. Ребят встретили тренера и работники школы, провели по залам, где занимаются спортсмены, рассказали о  видах спорта, в каком возрасте можно начать заниматься тем, или иным видом.</a:t>
              </a:r>
            </a:p>
            <a:p>
              <a:r>
                <a:rPr lang="en-US" sz="1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	</a:t>
              </a:r>
              <a:r>
                <a:rPr lang="ru-RU" sz="1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Ребята с удовольствием и внимательно выслушали тренеров и пообещали, что когда подрастут, обязательно </a:t>
              </a:r>
              <a:r>
                <a:rPr lang="ru-RU" sz="1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придут </a:t>
              </a:r>
              <a:r>
                <a:rPr lang="ru-RU" sz="1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школу, чтобы стать спортсменами.</a:t>
              </a:r>
              <a:endPara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5197" y="2987824"/>
              <a:ext cx="3995597" cy="299669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5407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384" y="-36512"/>
            <a:ext cx="6858024" cy="9180511"/>
            <a:chOff x="-27384" y="-36512"/>
            <a:chExt cx="6858024" cy="9180511"/>
          </a:xfrm>
        </p:grpSpPr>
        <p:pic>
          <p:nvPicPr>
            <p:cNvPr id="2" name="Picture 2" descr="https://im1-tub-ru.yandex.net/i?id=bd0d7313b14def61b9a66d3fe6a41739-l&amp;n=1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1188628" y="1124732"/>
              <a:ext cx="9180511" cy="6858024"/>
            </a:xfrm>
            <a:prstGeom prst="rect">
              <a:avLst/>
            </a:prstGeom>
            <a:noFill/>
          </p:spPr>
        </p:pic>
        <p:sp>
          <p:nvSpPr>
            <p:cNvPr id="3" name="TextBox 2"/>
            <p:cNvSpPr txBox="1"/>
            <p:nvPr/>
          </p:nvSpPr>
          <p:spPr>
            <a:xfrm>
              <a:off x="836712" y="536357"/>
              <a:ext cx="16877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</a:rPr>
                <a:t>Секция Бокса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06141" y="4261356"/>
              <a:ext cx="57311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 ребятами провели настоящую тренировку.</a:t>
              </a:r>
            </a:p>
            <a:p>
              <a:pPr algn="ctr"/>
              <a:r>
                <a:rPr lang="ru-RU" sz="16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Этот вид спорта заинтересовал не только мальчишек, но и девчонок.</a:t>
              </a:r>
              <a:endPara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9164" y="938993"/>
              <a:ext cx="4488068" cy="336605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4479" y="5092353"/>
              <a:ext cx="4682793" cy="351209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8160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1-tub-ru.yandex.net/i?id=bd0d7313b14def61b9a66d3fe6a41739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1161268" y="1124731"/>
            <a:ext cx="9180511" cy="6858024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764704" y="611560"/>
            <a:ext cx="5416066" cy="7704855"/>
            <a:chOff x="764704" y="611560"/>
            <a:chExt cx="5416066" cy="7704855"/>
          </a:xfrm>
        </p:grpSpPr>
        <p:sp>
          <p:nvSpPr>
            <p:cNvPr id="3" name="TextBox 2"/>
            <p:cNvSpPr txBox="1"/>
            <p:nvPr/>
          </p:nvSpPr>
          <p:spPr>
            <a:xfrm>
              <a:off x="908720" y="611560"/>
              <a:ext cx="23379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</a:rPr>
                <a:t>Секция Гимнастика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64704" y="5073149"/>
              <a:ext cx="2520280" cy="27392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Посетив зал для гимнастики, где ребята увидели атрибуты, костюмы, в которых выступают гимнастки, большинство девочек изъявили желание выбрать в будущем именно этот вид спорта. </a:t>
              </a:r>
            </a:p>
            <a:p>
              <a:pPr algn="ctr"/>
              <a:r>
                <a:rPr lang="ru-RU" sz="14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	</a:t>
              </a:r>
              <a:r>
                <a:rPr lang="ru-RU" sz="1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Особенно ребят впечатлил стенд, на котором были фотографии с выступлений гимнасток.</a:t>
              </a:r>
              <a:endPara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026" name="Picture 2" descr="E:\работа\фото\спорт школа\CIMG7814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73357" y="1023070"/>
              <a:ext cx="4731907" cy="354893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27" name="Picture 3" descr="E:\работа\фото\спорт школа\CIMG7818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2886362" y="5022008"/>
              <a:ext cx="3765037" cy="282377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31568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-1" y="-36511"/>
            <a:ext cx="6885385" cy="9180511"/>
            <a:chOff x="-1" y="-36511"/>
            <a:chExt cx="6885385" cy="9180511"/>
          </a:xfrm>
        </p:grpSpPr>
        <p:pic>
          <p:nvPicPr>
            <p:cNvPr id="2" name="Picture 2" descr="https://im1-tub-ru.yandex.net/i?id=bd0d7313b14def61b9a66d3fe6a41739-l&amp;n=1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1147564" y="1111052"/>
              <a:ext cx="9180511" cy="6885385"/>
            </a:xfrm>
            <a:prstGeom prst="rect">
              <a:avLst/>
            </a:prstGeom>
            <a:noFill/>
          </p:spPr>
        </p:pic>
        <p:pic>
          <p:nvPicPr>
            <p:cNvPr id="2050" name="Picture 2" descr="E:\работа\фото\спорт школа\CIMG7831.JPG"/>
            <p:cNvPicPr>
              <a:picLocks noChangeAspect="1" noChangeArrowheads="1"/>
            </p:cNvPicPr>
            <p:nvPr/>
          </p:nvPicPr>
          <p:blipFill>
            <a:blip r:embed="rId3" cstate="print"/>
            <a:srcRect t="10571"/>
            <a:stretch>
              <a:fillRect/>
            </a:stretch>
          </p:blipFill>
          <p:spPr bwMode="auto">
            <a:xfrm>
              <a:off x="1008112" y="5338628"/>
              <a:ext cx="4869160" cy="326582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051" name="Picture 3" descr="E:\работа\фото\спорт школа\CIMG7833.JPG"/>
            <p:cNvPicPr>
              <a:picLocks noChangeAspect="1" noChangeArrowheads="1"/>
            </p:cNvPicPr>
            <p:nvPr/>
          </p:nvPicPr>
          <p:blipFill>
            <a:blip r:embed="rId4" cstate="print"/>
            <a:srcRect t="10582"/>
            <a:stretch>
              <a:fillRect/>
            </a:stretch>
          </p:blipFill>
          <p:spPr bwMode="auto">
            <a:xfrm>
              <a:off x="980728" y="1119616"/>
              <a:ext cx="5040560" cy="338037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5" name="TextBox 4"/>
            <p:cNvSpPr txBox="1"/>
            <p:nvPr/>
          </p:nvSpPr>
          <p:spPr>
            <a:xfrm>
              <a:off x="908720" y="611560"/>
              <a:ext cx="19636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</a:rPr>
                <a:t>Секция Гандбол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20688" y="4572000"/>
              <a:ext cx="561662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Гандбол – это командная игра, где мячом играют руками. Ребятам интересно было попробовать забить мяч руками, а не ногами., как они привыкли, играя в футбол.</a:t>
              </a:r>
              <a:endPara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501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-27384" y="-36512"/>
            <a:ext cx="6858024" cy="9180511"/>
            <a:chOff x="-27384" y="-36512"/>
            <a:chExt cx="6858024" cy="9180511"/>
          </a:xfrm>
        </p:grpSpPr>
        <p:pic>
          <p:nvPicPr>
            <p:cNvPr id="2" name="Picture 2" descr="https://im1-tub-ru.yandex.net/i?id=bd0d7313b14def61b9a66d3fe6a41739-l&amp;n=1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1188628" y="1124732"/>
              <a:ext cx="9180511" cy="6858024"/>
            </a:xfrm>
            <a:prstGeom prst="rect">
              <a:avLst/>
            </a:prstGeom>
            <a:noFill/>
          </p:spPr>
        </p:pic>
        <p:pic>
          <p:nvPicPr>
            <p:cNvPr id="3075" name="Picture 3" descr="E:\работа\фото\спорт школа\CIMG7845.JPG"/>
            <p:cNvPicPr>
              <a:picLocks noChangeAspect="1" noChangeArrowheads="1"/>
            </p:cNvPicPr>
            <p:nvPr/>
          </p:nvPicPr>
          <p:blipFill>
            <a:blip r:embed="rId3" cstate="print"/>
            <a:srcRect t="4192"/>
            <a:stretch>
              <a:fillRect/>
            </a:stretch>
          </p:blipFill>
          <p:spPr bwMode="auto">
            <a:xfrm>
              <a:off x="1080120" y="5085111"/>
              <a:ext cx="4869160" cy="349879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3076" name="Picture 4" descr="E:\работа\фото\спорт школа\CIMG7853.JPG"/>
            <p:cNvPicPr>
              <a:picLocks noChangeAspect="1" noChangeArrowheads="1"/>
            </p:cNvPicPr>
            <p:nvPr/>
          </p:nvPicPr>
          <p:blipFill>
            <a:blip r:embed="rId4" cstate="print"/>
            <a:srcRect t="15811"/>
            <a:stretch>
              <a:fillRect/>
            </a:stretch>
          </p:blipFill>
          <p:spPr bwMode="auto">
            <a:xfrm>
              <a:off x="849951" y="1043608"/>
              <a:ext cx="5359977" cy="338437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6" name="TextBox 5"/>
            <p:cNvSpPr txBox="1"/>
            <p:nvPr/>
          </p:nvSpPr>
          <p:spPr>
            <a:xfrm>
              <a:off x="836712" y="683568"/>
              <a:ext cx="262450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Тренировки ведутся и на улице.</a:t>
              </a:r>
              <a:endPara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64704" y="4427984"/>
              <a:ext cx="52565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А результат такой работы – это грамоты, медали. Ну и конечно же крепкое здоровье!</a:t>
              </a:r>
              <a:endPara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179</Words>
  <Application>Microsoft Office PowerPoint</Application>
  <PresentationFormat>Экран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МБДОУ8</dc:creator>
  <cp:lastModifiedBy>Admin</cp:lastModifiedBy>
  <cp:revision>11</cp:revision>
  <dcterms:created xsi:type="dcterms:W3CDTF">2017-06-14T05:44:03Z</dcterms:created>
  <dcterms:modified xsi:type="dcterms:W3CDTF">2017-08-18T12:52:38Z</dcterms:modified>
</cp:coreProperties>
</file>