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4286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И.Пластов «Первый снег»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5016"/>
            <a:ext cx="6400800" cy="714380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F:\Развлечения\Развлечения подг. гр\Картины зимы\Пластов Первый снег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1" y="468932"/>
            <a:ext cx="5000660" cy="6264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И. Шишкин «Зима»</a:t>
            </a:r>
            <a:endParaRPr lang="ru-RU" dirty="0"/>
          </a:p>
        </p:txBody>
      </p:sp>
      <p:pic>
        <p:nvPicPr>
          <p:cNvPr id="2050" name="Picture 2" descr="F:\Развлечения\Развлечения подг. гр\Картины зимы\И. Шишкин 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4006" y="1071545"/>
            <a:ext cx="8484274" cy="5449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К. </a:t>
            </a:r>
            <a:r>
              <a:rPr lang="ru-RU" dirty="0" err="1" smtClean="0"/>
              <a:t>Юон</a:t>
            </a:r>
            <a:r>
              <a:rPr lang="ru-RU" dirty="0" smtClean="0"/>
              <a:t> «Волшебница зима»</a:t>
            </a:r>
            <a:endParaRPr lang="ru-RU" dirty="0"/>
          </a:p>
        </p:txBody>
      </p:sp>
      <p:pic>
        <p:nvPicPr>
          <p:cNvPr id="3074" name="Picture 2" descr="F:\Развлечения\Развлечения подг. гр\Картины зимы\Константин Юон Волшебница зим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8131282" cy="5532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Максим Ильин «Зимнее солнце»</a:t>
            </a:r>
            <a:endParaRPr lang="ru-RU" dirty="0"/>
          </a:p>
        </p:txBody>
      </p:sp>
      <p:pic>
        <p:nvPicPr>
          <p:cNvPr id="4098" name="Picture 2" descr="F:\Развлечения\Развлечения подг. гр\Картины зимы\Максим Ильин Зимнее солнц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854099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Н. Крымов «Зимний вечер»</a:t>
            </a:r>
            <a:endParaRPr lang="ru-RU" dirty="0"/>
          </a:p>
        </p:txBody>
      </p:sp>
      <p:pic>
        <p:nvPicPr>
          <p:cNvPr id="5122" name="Picture 2" descr="F:\Развлечения\Развлечения подг. гр\Картины зимы\Н. Крымов Зимний вечер 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0021" y="1071546"/>
            <a:ext cx="8475210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И.Грабарь «</a:t>
            </a:r>
            <a:r>
              <a:rPr lang="ru-RU" smtClean="0"/>
              <a:t>Февральская </a:t>
            </a:r>
            <a:r>
              <a:rPr lang="ru-RU" smtClean="0"/>
              <a:t>лазурь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46" name="Picture 2" descr="F:\Развлечения\Развлечения подг. гр\Картины зимы\И. Грабарь Февральская лазур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013392"/>
            <a:ext cx="3286148" cy="5699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И.Пластов «Первый снег» </vt:lpstr>
      <vt:lpstr>И. Шишкин «Зима»</vt:lpstr>
      <vt:lpstr>К. Юон «Волшебница зима»</vt:lpstr>
      <vt:lpstr>Максим Ильин «Зимнее солнце»</vt:lpstr>
      <vt:lpstr>Н. Крымов «Зимний вечер»</vt:lpstr>
      <vt:lpstr>И.Грабарь «Февральская лазурь»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И.Пластов «Первый снег» </dc:title>
  <dc:creator>Валя</dc:creator>
  <cp:lastModifiedBy>Валя</cp:lastModifiedBy>
  <cp:revision>2</cp:revision>
  <dcterms:created xsi:type="dcterms:W3CDTF">2016-01-17T20:23:46Z</dcterms:created>
  <dcterms:modified xsi:type="dcterms:W3CDTF">2016-01-20T20:52:59Z</dcterms:modified>
</cp:coreProperties>
</file>