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2" r:id="rId6"/>
    <p:sldId id="261" r:id="rId7"/>
    <p:sldId id="264" r:id="rId8"/>
    <p:sldId id="260" r:id="rId9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CC81C85-72CC-42DF-B675-4B174C5ED1FA}">
          <p14:sldIdLst>
            <p14:sldId id="256"/>
          </p14:sldIdLst>
        </p14:section>
        <p14:section name="Раздел без заголовка" id="{AE10E0AC-133C-4575-BD8F-1A29F20B6AF9}">
          <p14:sldIdLst>
            <p14:sldId id="257"/>
            <p14:sldId id="258"/>
            <p14:sldId id="263"/>
            <p14:sldId id="262"/>
            <p14:sldId id="261"/>
            <p14:sldId id="264"/>
            <p14:sldId id="26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2" d="100"/>
          <a:sy n="62" d="100"/>
        </p:scale>
        <p:origin x="-3654" y="-6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13.07.2017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1"/>
            <a:ext cx="6850646" cy="9144000"/>
            <a:chOff x="0" y="1"/>
            <a:chExt cx="6850646" cy="914400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685064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476672" y="395536"/>
              <a:ext cx="5904656" cy="9541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400" dirty="0">
                  <a:solidFill>
                    <a:srgbClr val="002060"/>
                  </a:solidFill>
                </a:rPr>
                <a:t>МУНИЦИПАЛЬНОЕ БЮДЖЕТНОЕ ДОШКОЛЬНОЕ ОБРАЗОВАТЕЛЬНОЕ УЧРЕЖДЕНИЕ ДЕТСКИЙ САД ОБЩЕРАЗВИВАЮЩЕГО ВИДА № 8 «РЯБИНКА» ГОРОДА БЕЛОРЕЧЕНСКА МУНИЦИПАЛЬНОГО ОБРАЗОВАНИЯ БЕЛОРЕЧЕНСКИЙ РАЙОН</a:t>
              </a: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692696" y="3012253"/>
              <a:ext cx="5651099" cy="107721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Летний спортивный праздник </a:t>
              </a:r>
            </a:p>
            <a:p>
              <a:pPr algn="ctr"/>
              <a:r>
                <a:rPr lang="ru-RU" sz="3200" b="1" dirty="0" smtClean="0">
                  <a:solidFill>
                    <a:srgbClr val="002060"/>
                  </a:solidFill>
                </a:rPr>
                <a:t>«Малые Олимпийские игры»</a:t>
              </a:r>
              <a:endParaRPr lang="ru-RU" sz="3200" b="1" dirty="0">
                <a:solidFill>
                  <a:srgbClr val="002060"/>
                </a:solidFill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780928" y="5940152"/>
              <a:ext cx="3968779" cy="116955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Участники: </a:t>
              </a: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воспитанники подготовительных к школе групп</a:t>
              </a: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Подготовила и провела: </a:t>
              </a: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инструктор по физической культуре Серова Ю.В.</a:t>
              </a: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Дата проведения: 12 июля 2017.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812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0"/>
            <a:ext cx="6850646" cy="9143999"/>
            <a:chOff x="0" y="0"/>
            <a:chExt cx="6850646" cy="914399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5572"/>
            <a:stretch/>
          </p:blipFill>
          <p:spPr bwMode="auto">
            <a:xfrm>
              <a:off x="0" y="0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488274" y="575219"/>
              <a:ext cx="4824536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u="sng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Задачи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r>
                <a:rPr lang="ru-RU" sz="14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Пропаганда </a:t>
              </a:r>
              <a:r>
                <a:rPr lang="ru-RU" sz="14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здорового образа жизни. Развитие и совершенствование спортивно-массовой и оздоровительной работы среди всех участников образовательного процесса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4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Привлечение каждого обучающегося к участию в коллективно-творческом деле. Создание условий для реализации творческих способностей детей 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</a:p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Развитие основных видов движений.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325904" y="2843808"/>
              <a:ext cx="6192689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12 июля</a:t>
              </a:r>
            </a:p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в нашем саду прошел спортивный праздник «Малые Олимпийские игры».</a:t>
              </a:r>
            </a:p>
            <a:p>
              <a:pPr algn="ctr"/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	Все участники Олимпиады с нетерпеньем ждали начало этого мероприятия и</a:t>
              </a:r>
            </a:p>
            <a:p>
              <a:pPr algn="ctr"/>
              <a:r>
                <a:rPr lang="ru-RU" sz="14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аранее готовились: выбирали название команды, девиз и эмблемы.</a:t>
              </a:r>
            </a:p>
            <a:p>
              <a:pPr algn="ctr"/>
              <a:r>
                <a:rPr lang="ru-RU" sz="14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	</a:t>
              </a:r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 вот болельщики встречают олимпийцев!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6330" y="4644008"/>
              <a:ext cx="6282264" cy="3889845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59859" y="575219"/>
              <a:ext cx="1321469" cy="22685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7997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1"/>
            <a:ext cx="6850646" cy="9180511"/>
            <a:chOff x="0" y="1"/>
            <a:chExt cx="6850646" cy="9180511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85"/>
            <a:stretch/>
          </p:blipFill>
          <p:spPr bwMode="auto">
            <a:xfrm>
              <a:off x="0" y="1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693356" y="467544"/>
              <a:ext cx="5472608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Олимпиада – это тысячи событий, Соперников, поклонников – не счесть,</a:t>
              </a:r>
            </a:p>
            <a:p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Олимпиада – это множество открытий</a:t>
              </a:r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,</a:t>
              </a:r>
            </a:p>
            <a:p>
              <a:r>
                <a:rPr lang="ru-RU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Кому достанется быть с ней такая честь?</a:t>
              </a:r>
            </a:p>
          </p:txBody>
        </p:sp>
        <p:pic>
          <p:nvPicPr>
            <p:cNvPr id="409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5928" b="6783"/>
            <a:stretch/>
          </p:blipFill>
          <p:spPr bwMode="auto">
            <a:xfrm>
              <a:off x="687484" y="1619672"/>
              <a:ext cx="5333804" cy="34787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9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46"/>
            <a:stretch/>
          </p:blipFill>
          <p:spPr bwMode="auto">
            <a:xfrm>
              <a:off x="3429660" y="4829456"/>
              <a:ext cx="3027528" cy="435105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Прямоугольник 2"/>
            <p:cNvSpPr/>
            <p:nvPr/>
          </p:nvSpPr>
          <p:spPr>
            <a:xfrm>
              <a:off x="290638" y="6758369"/>
              <a:ext cx="3066354" cy="206210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Олимпийский Огонь!-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Ты всем радость несёшь! Ты Огонь всех побед, всех народов Земли</a:t>
              </a:r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Ты Огонь наших слов, испытаний и слёз,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И понять это в мире давно все смогли.</a:t>
              </a:r>
            </a:p>
          </p:txBody>
        </p:sp>
        <p:sp>
          <p:nvSpPr>
            <p:cNvPr id="4" name="Прямоугольник 3"/>
            <p:cNvSpPr/>
            <p:nvPr/>
          </p:nvSpPr>
          <p:spPr>
            <a:xfrm>
              <a:off x="289967" y="5292080"/>
              <a:ext cx="3429000" cy="1077218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Долгий </a:t>
              </a:r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путь преодолевает Олимпийский огонь. Его зажигают греческие девушки у развалин Древней Эллады.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7188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1"/>
            <a:ext cx="6850646" cy="9143999"/>
            <a:chOff x="0" y="1"/>
            <a:chExt cx="6850646" cy="914399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85"/>
            <a:stretch/>
          </p:blipFill>
          <p:spPr bwMode="auto">
            <a:xfrm>
              <a:off x="0" y="1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448378" y="5842657"/>
              <a:ext cx="212032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Чтобы соревнования прошли успешно, нужно набраться сил и взбодриться. </a:t>
              </a:r>
            </a:p>
            <a:p>
              <a:pPr algn="ctr"/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 этом поможет веселая разминка!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5122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17" r="11961"/>
            <a:stretch/>
          </p:blipFill>
          <p:spPr bwMode="auto">
            <a:xfrm>
              <a:off x="2680188" y="467544"/>
              <a:ext cx="3888511" cy="4248472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5123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487"/>
            <a:stretch/>
          </p:blipFill>
          <p:spPr bwMode="auto">
            <a:xfrm rot="5400000">
              <a:off x="276124" y="4743293"/>
              <a:ext cx="4529245" cy="427217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Прямоугольник 3"/>
            <p:cNvSpPr/>
            <p:nvPr/>
          </p:nvSpPr>
          <p:spPr>
            <a:xfrm>
              <a:off x="404661" y="1503411"/>
              <a:ext cx="2304259" cy="23083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Пять колец, пять кругов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Знак пяти материков.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Знак, который означает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То, что спорт наш общий </a:t>
              </a:r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друг.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Все народы приглашает,</a:t>
              </a:r>
            </a:p>
            <a:p>
              <a:pPr algn="ctr"/>
              <a:r>
                <a:rPr lang="ru-RU" sz="1600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Во всемирный – мирный круг.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415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6850646" cy="9143999"/>
            <a:chOff x="0" y="1"/>
            <a:chExt cx="6850646" cy="914399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85"/>
            <a:stretch/>
          </p:blipFill>
          <p:spPr bwMode="auto">
            <a:xfrm>
              <a:off x="0" y="1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476672" y="467544"/>
              <a:ext cx="396070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Ну вот и начало соревнований!</a:t>
              </a:r>
            </a:p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1 эстафета «Передача Олимпийского огня»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147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070" r="24148" b="29222"/>
            <a:stretch/>
          </p:blipFill>
          <p:spPr bwMode="auto">
            <a:xfrm>
              <a:off x="378899" y="1043608"/>
              <a:ext cx="6092848" cy="37826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476672" y="4826224"/>
              <a:ext cx="231775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4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2 эстафета «Попади в цель»</a:t>
              </a:r>
              <a:endParaRPr lang="ru-RU" sz="1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148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9687" b="31285"/>
            <a:stretch/>
          </p:blipFill>
          <p:spPr bwMode="auto">
            <a:xfrm>
              <a:off x="476672" y="5148064"/>
              <a:ext cx="6024562" cy="386541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19047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0" y="35893"/>
            <a:ext cx="6850646" cy="9143999"/>
            <a:chOff x="0" y="35893"/>
            <a:chExt cx="6850646" cy="914399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85"/>
            <a:stretch/>
          </p:blipFill>
          <p:spPr bwMode="auto">
            <a:xfrm>
              <a:off x="0" y="35893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332656" y="489030"/>
              <a:ext cx="603312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Музыкальная пауза. </a:t>
              </a:r>
            </a:p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Участники соревнований набираются сил для следующих эстафет.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170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970" t="22360" r="6629" b="8759"/>
            <a:stretch/>
          </p:blipFill>
          <p:spPr bwMode="auto">
            <a:xfrm>
              <a:off x="260648" y="1163061"/>
              <a:ext cx="6336704" cy="304889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" name="TextBox 2"/>
            <p:cNvSpPr txBox="1"/>
            <p:nvPr/>
          </p:nvSpPr>
          <p:spPr>
            <a:xfrm>
              <a:off x="620688" y="4240380"/>
              <a:ext cx="2818016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3 эстафета «Пробеги в обруч»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7172" name="Picture 4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7354" t="25714" r="52181" b="26795"/>
            <a:stretch/>
          </p:blipFill>
          <p:spPr bwMode="auto">
            <a:xfrm rot="361298">
              <a:off x="3875682" y="4875183"/>
              <a:ext cx="2544211" cy="4183421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32" t="3896" r="44600" b="27458"/>
            <a:stretch/>
          </p:blipFill>
          <p:spPr bwMode="auto">
            <a:xfrm rot="21258048">
              <a:off x="420290" y="4767884"/>
              <a:ext cx="3484147" cy="401140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3843681" y="4269338"/>
              <a:ext cx="252210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4 эстафета «Баскетболист»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6675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0" y="1"/>
            <a:ext cx="6850646" cy="9143999"/>
            <a:chOff x="0" y="1"/>
            <a:chExt cx="6850646" cy="9143999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6285"/>
            <a:stretch/>
          </p:blipFill>
          <p:spPr bwMode="auto">
            <a:xfrm>
              <a:off x="0" y="1"/>
              <a:ext cx="6850646" cy="914399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56" t="10232" r="1910" b="16151"/>
            <a:stretch/>
          </p:blipFill>
          <p:spPr bwMode="auto">
            <a:xfrm>
              <a:off x="269725" y="1044461"/>
              <a:ext cx="6336932" cy="33835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195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" t="36960" r="15156"/>
            <a:stretch/>
          </p:blipFill>
          <p:spPr bwMode="auto">
            <a:xfrm>
              <a:off x="116632" y="5004048"/>
              <a:ext cx="6590292" cy="367240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TextBox 1"/>
            <p:cNvSpPr txBox="1"/>
            <p:nvPr/>
          </p:nvSpPr>
          <p:spPr>
            <a:xfrm>
              <a:off x="548680" y="633046"/>
              <a:ext cx="230620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5 эстафета «Переправа»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52736" y="4475867"/>
              <a:ext cx="460876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Пока жюри подводит итоги, можно и потанцевать.</a:t>
              </a:r>
              <a:endPara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01119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/>
          <p:nvPr/>
        </p:nvGrpSpPr>
        <p:grpSpPr>
          <a:xfrm>
            <a:off x="0" y="1"/>
            <a:ext cx="6850646" cy="9144000"/>
            <a:chOff x="0" y="1"/>
            <a:chExt cx="6850646" cy="9144000"/>
          </a:xfrm>
        </p:grpSpPr>
        <p:pic>
          <p:nvPicPr>
            <p:cNvPr id="1030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"/>
              <a:ext cx="6850646" cy="91440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8640" y="2809724"/>
              <a:ext cx="6551894" cy="3922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" name="Прямоугольник 1"/>
            <p:cNvSpPr/>
            <p:nvPr/>
          </p:nvSpPr>
          <p:spPr>
            <a:xfrm>
              <a:off x="1710821" y="1055398"/>
              <a:ext cx="3429000" cy="1754326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/>
              <a:r>
                <a:rPr lang="ru-RU" b="1" i="1" dirty="0">
                  <a:solidFill>
                    <a:srgbClr val="002060"/>
                  </a:solidFill>
                </a:rPr>
                <a:t>Пусть еще до олимпийцев</a:t>
              </a:r>
            </a:p>
            <a:p>
              <a:pPr algn="ctr"/>
              <a:r>
                <a:rPr lang="ru-RU" b="1" i="1" dirty="0">
                  <a:solidFill>
                    <a:srgbClr val="002060"/>
                  </a:solidFill>
                </a:rPr>
                <a:t>Нам дорога далека. </a:t>
              </a:r>
            </a:p>
            <a:p>
              <a:pPr algn="ctr"/>
              <a:r>
                <a:rPr lang="ru-RU" b="1" i="1" dirty="0" smtClean="0">
                  <a:solidFill>
                    <a:srgbClr val="002060"/>
                  </a:solidFill>
                </a:rPr>
                <a:t>Но </a:t>
              </a:r>
              <a:r>
                <a:rPr lang="ru-RU" b="1" i="1" dirty="0">
                  <a:solidFill>
                    <a:srgbClr val="002060"/>
                  </a:solidFill>
                </a:rPr>
                <a:t>надеяться мы будем,</a:t>
              </a:r>
            </a:p>
            <a:p>
              <a:pPr algn="ctr"/>
              <a:r>
                <a:rPr lang="ru-RU" b="1" i="1" dirty="0">
                  <a:solidFill>
                    <a:srgbClr val="002060"/>
                  </a:solidFill>
                </a:rPr>
                <a:t>Что пройдет немного лет,</a:t>
              </a:r>
            </a:p>
            <a:p>
              <a:pPr algn="ctr"/>
              <a:r>
                <a:rPr lang="ru-RU" b="1" i="1" dirty="0">
                  <a:solidFill>
                    <a:srgbClr val="002060"/>
                  </a:solidFill>
                </a:rPr>
                <a:t>Настоящие </a:t>
              </a:r>
              <a:r>
                <a:rPr lang="ru-RU" b="1" i="1" dirty="0" smtClean="0">
                  <a:solidFill>
                    <a:srgbClr val="002060"/>
                  </a:solidFill>
                </a:rPr>
                <a:t>медали</a:t>
              </a:r>
            </a:p>
            <a:p>
              <a:pPr algn="ctr"/>
              <a:r>
                <a:rPr lang="ru-RU" b="1" i="1" dirty="0" smtClean="0">
                  <a:solidFill>
                    <a:srgbClr val="002060"/>
                  </a:solidFill>
                </a:rPr>
                <a:t>Вручат </a:t>
              </a:r>
              <a:r>
                <a:rPr lang="ru-RU" b="1" i="1" dirty="0">
                  <a:solidFill>
                    <a:srgbClr val="002060"/>
                  </a:solidFill>
                </a:rPr>
                <a:t>нам, сомнений нет!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8519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323</Words>
  <Application>Microsoft Office PowerPoint</Application>
  <PresentationFormat>Экран (4:3)</PresentationFormat>
  <Paragraphs>48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МБДОУ8</dc:creator>
  <cp:lastModifiedBy>123</cp:lastModifiedBy>
  <cp:revision>11</cp:revision>
  <dcterms:created xsi:type="dcterms:W3CDTF">2017-07-13T07:38:22Z</dcterms:created>
  <dcterms:modified xsi:type="dcterms:W3CDTF">2017-07-13T09:39:50Z</dcterms:modified>
</cp:coreProperties>
</file>