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0" r:id="rId5"/>
    <p:sldId id="259" r:id="rId6"/>
    <p:sldId id="258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аля\Desktop\ВАЛЯ\картинки\fbb2c83a5ca7cec19ee4358af87572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85918" y="571480"/>
            <a:ext cx="5929354" cy="274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haroni" pitchFamily="2" charset="-79"/>
              </a:rPr>
              <a:t>ПРАЗДНИКИ </a:t>
            </a:r>
            <a:endParaRPr lang="ru-RU" sz="4000" b="1" dirty="0" smtClean="0">
              <a:solidFill>
                <a:srgbClr val="FF0000"/>
              </a:solidFill>
              <a:latin typeface="Arial" pitchFamily="34" charset="0"/>
              <a:cs typeface="Aharoni" pitchFamily="2" charset="-79"/>
            </a:endParaRPr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haroni" pitchFamily="2" charset="-79"/>
              </a:rPr>
              <a:t>«МАМИН ДЕНЬ»</a:t>
            </a:r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haroni" pitchFamily="2" charset="-79"/>
              </a:rPr>
              <a:t>В ДЕТСКОМ САДУ</a:t>
            </a:r>
            <a:endParaRPr lang="ru-RU" sz="4000" b="1" dirty="0">
              <a:solidFill>
                <a:srgbClr val="FF0000"/>
              </a:solidFill>
              <a:latin typeface="Arial" pitchFamily="34" charset="0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8" y="4071942"/>
            <a:ext cx="62151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  <a:cs typeface="Aharoni" pitchFamily="2" charset="-79"/>
              </a:rPr>
              <a:t>Подготовил </a:t>
            </a:r>
            <a:r>
              <a:rPr lang="ru-RU" sz="2400" b="1" dirty="0" smtClean="0">
                <a:solidFill>
                  <a:srgbClr val="FF0000"/>
                </a:solidFill>
                <a:cs typeface="Aharoni" pitchFamily="2" charset="-79"/>
              </a:rPr>
              <a:t>музыкальный </a:t>
            </a:r>
            <a:r>
              <a:rPr lang="ru-RU" sz="2400" b="1" dirty="0" smtClean="0">
                <a:solidFill>
                  <a:srgbClr val="FF0000"/>
                </a:solidFill>
                <a:cs typeface="Aharoni" pitchFamily="2" charset="-79"/>
              </a:rPr>
              <a:t>руководитель </a:t>
            </a:r>
            <a:endParaRPr lang="ru-RU" sz="2400" b="1" dirty="0" smtClean="0">
              <a:solidFill>
                <a:srgbClr val="FF0000"/>
              </a:solidFill>
              <a:cs typeface="Aharoni" pitchFamily="2" charset="-79"/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  <a:cs typeface="Aharoni" pitchFamily="2" charset="-79"/>
              </a:rPr>
              <a:t>МБДОУ </a:t>
            </a:r>
            <a:r>
              <a:rPr lang="ru-RU" sz="2400" b="1" dirty="0" smtClean="0">
                <a:solidFill>
                  <a:srgbClr val="FF0000"/>
                </a:solidFill>
                <a:cs typeface="Aharoni" pitchFamily="2" charset="-79"/>
              </a:rPr>
              <a:t>Д/С №</a:t>
            </a:r>
            <a:r>
              <a:rPr lang="ru-RU" sz="2400" b="1" dirty="0" smtClean="0">
                <a:solidFill>
                  <a:srgbClr val="FF0000"/>
                </a:solidFill>
                <a:cs typeface="Aharoni" pitchFamily="2" charset="-79"/>
              </a:rPr>
              <a:t>8 г. Белореченск </a:t>
            </a:r>
            <a:endParaRPr lang="ru-RU" sz="2400" b="1" dirty="0" smtClean="0">
              <a:solidFill>
                <a:srgbClr val="FF0000"/>
              </a:solidFill>
              <a:cs typeface="Aharoni" pitchFamily="2" charset="-79"/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err="1" smtClean="0">
                <a:solidFill>
                  <a:srgbClr val="FF0000"/>
                </a:solidFill>
                <a:cs typeface="Aharoni" pitchFamily="2" charset="-79"/>
              </a:rPr>
              <a:t>Колмакова</a:t>
            </a:r>
            <a:r>
              <a:rPr lang="ru-RU" sz="2400" b="1" dirty="0" smtClean="0">
                <a:solidFill>
                  <a:srgbClr val="FF0000"/>
                </a:solidFill>
                <a:cs typeface="Aharoni" pitchFamily="2" charset="-79"/>
              </a:rPr>
              <a:t> В.А.</a:t>
            </a:r>
            <a:endParaRPr lang="ru-RU" sz="2400" b="1" dirty="0">
              <a:solidFill>
                <a:srgbClr val="FF0000"/>
              </a:soli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аля\Desktop\ВАЛЯ\картинки\fbb2c83a5ca7cec19ee4358af87572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3" y="714356"/>
            <a:ext cx="871543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                                                Цель</a:t>
            </a: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: </a:t>
            </a:r>
            <a:endParaRPr lang="ru-RU" sz="2800" b="1" dirty="0" smtClean="0">
              <a:solidFill>
                <a:srgbClr val="FF0000"/>
              </a:solidFill>
              <a:cs typeface="Aharoni" pitchFamily="2" charset="-79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Создать </a:t>
            </a: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у детей радостное настроение, вызвать эмоциональную отзывчивость.</a:t>
            </a:r>
          </a:p>
          <a:p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                                               Задачи</a:t>
            </a: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:</a:t>
            </a:r>
          </a:p>
          <a:p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 - Совершенствовать музыкально-ритмические навыки детей через танцы, игры.</a:t>
            </a:r>
          </a:p>
          <a:p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- Закреплять вокально-хоровые навыки в процессе группового пения.</a:t>
            </a:r>
          </a:p>
          <a:p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- Развивать творческое воображение, память, внимание, речь.</a:t>
            </a:r>
          </a:p>
          <a:p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- Воспитывать любовь и уважение к </a:t>
            </a: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матери, бабушке.</a:t>
            </a:r>
            <a:endParaRPr lang="ru-RU" sz="2800" b="1" dirty="0">
              <a:solidFill>
                <a:srgbClr val="FF0000"/>
              </a:soli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аля\Desktop\ВАЛЯ\картинки\fbb2c83a5ca7cec19ee4358af87572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3074" name="Picture 2" descr="C:\Users\Валя\Desktop\Новая папка\IMG-20200316-WA0000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28968"/>
            <a:ext cx="6059344" cy="362903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6" name="Picture 4" descr="C:\Users\Валя\Desktop\Новая папка\IMG-20200316-WA0010 - коп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87523" y="0"/>
            <a:ext cx="5168350" cy="414338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357158" y="357166"/>
            <a:ext cx="31432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 младшей группе № 6 дети порадовали своих мам песнями,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танцами и стихами.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Вместе с </a:t>
            </a:r>
            <a:r>
              <a:rPr lang="ru-RU" sz="2000" b="1" dirty="0" smtClean="0">
                <a:solidFill>
                  <a:srgbClr val="FF0000"/>
                </a:solidFill>
              </a:rPr>
              <a:t>клоунессой </a:t>
            </a:r>
            <a:r>
              <a:rPr lang="ru-RU" sz="2000" b="1" dirty="0" smtClean="0">
                <a:solidFill>
                  <a:srgbClr val="FF0000"/>
                </a:solidFill>
              </a:rPr>
              <a:t>Ириской поиграли в </a:t>
            </a:r>
            <a:r>
              <a:rPr lang="ru-RU" sz="2000" b="1" dirty="0" smtClean="0">
                <a:solidFill>
                  <a:srgbClr val="FF0000"/>
                </a:solidFill>
              </a:rPr>
              <a:t>веселую игру «Узнай </a:t>
            </a:r>
            <a:r>
              <a:rPr lang="ru-RU" sz="2000" b="1" dirty="0" smtClean="0">
                <a:solidFill>
                  <a:srgbClr val="FF0000"/>
                </a:solidFill>
              </a:rPr>
              <a:t>своего ребенка </a:t>
            </a:r>
          </a:p>
          <a:p>
            <a:pPr algn="ctr"/>
            <a:r>
              <a:rPr lang="ru-RU" sz="2000" b="1" dirty="0" err="1" smtClean="0">
                <a:solidFill>
                  <a:srgbClr val="FF0000"/>
                </a:solidFill>
              </a:rPr>
              <a:t>наощупь</a:t>
            </a:r>
            <a:r>
              <a:rPr lang="ru-RU" sz="2000" b="1" dirty="0" smtClean="0">
                <a:solidFill>
                  <a:srgbClr val="FF0000"/>
                </a:solidFill>
              </a:rPr>
              <a:t>».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аля\Desktop\ВАЛЯ\картинки\fbb2c83a5ca7cec19ee4358af87572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2050" name="Picture 2" descr="C:\Users\Валя\Desktop\Новая папка\20200318_095039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4817662" cy="315693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1" name="Picture 3" descr="C:\Users\Валя\Desktop\Новая папка\20200318_0955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03552" y="3500438"/>
            <a:ext cx="5588039" cy="314327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5214942" y="642918"/>
            <a:ext cx="392905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К ребятам средней группы № 8 на праздник прилетал забавный </a:t>
            </a:r>
            <a:r>
              <a:rPr lang="ru-RU" sz="2000" b="1" dirty="0" err="1" smtClean="0">
                <a:solidFill>
                  <a:srgbClr val="FF0000"/>
                </a:solidFill>
              </a:rPr>
              <a:t>Карлсон</a:t>
            </a:r>
            <a:r>
              <a:rPr lang="ru-RU" sz="2000" b="1" dirty="0" smtClean="0">
                <a:solidFill>
                  <a:srgbClr val="FF0000"/>
                </a:solidFill>
              </a:rPr>
              <a:t>. Он весело поиграл в игры «Жмурки» и «Собери цветок для мамы». Дети угостили гостя сладким вареньем.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3929066"/>
            <a:ext cx="2857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Мамы были в восторге от концертных номеров и стихов. </a:t>
            </a:r>
            <a:r>
              <a:rPr lang="ru-RU" sz="2000" b="1" smtClean="0">
                <a:solidFill>
                  <a:srgbClr val="FF0000"/>
                </a:solidFill>
              </a:rPr>
              <a:t>И с </a:t>
            </a:r>
            <a:r>
              <a:rPr lang="ru-RU" sz="2000" b="1" dirty="0" smtClean="0">
                <a:solidFill>
                  <a:srgbClr val="FF0000"/>
                </a:solidFill>
              </a:rPr>
              <a:t>радостью повеселились со своими дорогими детками.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аля\Desktop\ВАЛЯ\картинки\fbb2c83a5ca7cec19ee4358af87572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5122" name="Picture 2" descr="C:\Users\Валя\Desktop\Новая папка\IMG-20200318-WA0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714752"/>
            <a:ext cx="5830925" cy="287497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123" name="Picture 3" descr="C:\Users\Валя\Desktop\Новая папка\IMG-20200318-WA00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357166"/>
            <a:ext cx="6230199" cy="307183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0" y="357166"/>
            <a:ext cx="264317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Девочки старшей группы №5 показали Кикиморе, что они растут настоящими красотками и модницами.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 для своих любимых мам и бабушек исполнили песни и танцы.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72198" y="4071942"/>
            <a:ext cx="307180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 игре «Развесь платочки» ребята с легкостью справились с домашними делами.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Настоящие помощники!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аля\Desktop\ВАЛЯ\картинки\fbb2c83a5ca7cec19ee4358af87572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4098" name="Picture 2" descr="C:\Users\Валя\Desktop\Новая папка\IMG-20200317-WA0014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1205"/>
            <a:ext cx="5504307" cy="350679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099" name="Picture 3" descr="C:\Users\Валя\Desktop\Новая папка\IMG-20200317-WA0013 - коп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11008" y="0"/>
            <a:ext cx="4832992" cy="324326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357158" y="500042"/>
            <a:ext cx="39290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Дети подготовительной к школе группы №11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в игре «Метем, варим, качаем»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с удовольствием продемонстрировали умение  делать одновременно несколько домашних обязанностей,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как и их мамы.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Получилось всё ловко и весело!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29256" y="3786190"/>
            <a:ext cx="37147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Девочки порадовали милых женщин  трогательной песней «Мои желания»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и танцем с цветами. 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аля\Desktop\ВАЛЯ\картинки\fbb2c83a5ca7cec19ee4358af87572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1027" name="Picture 3" descr="C:\Users\Валя\Desktop\Новая папка\IMG-20200318-WA0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71480"/>
            <a:ext cx="8548412" cy="421484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214282" y="5214950"/>
            <a:ext cx="87868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От своих дорогих деток мамы получили долгожданные подарки,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сделанные своими руками.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 них ребята вложили всю душу и любовь. 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аля\Desktop\ВАЛЯ\картинки\fbb2c83a5ca7cec19ee4358af87572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3786190"/>
            <a:ext cx="8286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857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00100" y="642918"/>
            <a:ext cx="742955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FF0000"/>
                </a:solidFill>
                <a:cs typeface="Aharoni" pitchFamily="2" charset="-79"/>
              </a:rPr>
              <a:t>                       </a:t>
            </a: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Пусть </a:t>
            </a: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улыбки весенние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                 </a:t>
            </a: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        Вас </a:t>
            </a: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согреют </a:t>
            </a: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теплом</a:t>
            </a:r>
            <a:endParaRPr lang="ru-RU" sz="2800" b="1" dirty="0" smtClean="0">
              <a:solidFill>
                <a:srgbClr val="FF0000"/>
              </a:solidFill>
              <a:cs typeface="Aharoni" pitchFamily="2" charset="-79"/>
            </a:endParaRP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                </a:t>
            </a: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       </a:t>
            </a: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И хорошее настроение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               </a:t>
            </a: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       </a:t>
            </a: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Принесут в каждый дом!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</TotalTime>
  <Words>301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Юра</dc:creator>
  <cp:lastModifiedBy>Валя</cp:lastModifiedBy>
  <cp:revision>87</cp:revision>
  <dcterms:created xsi:type="dcterms:W3CDTF">2015-09-03T18:50:46Z</dcterms:created>
  <dcterms:modified xsi:type="dcterms:W3CDTF">2020-04-26T16:09:25Z</dcterms:modified>
</cp:coreProperties>
</file>