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8" r:id="rId3"/>
    <p:sldId id="263" r:id="rId4"/>
    <p:sldId id="264" r:id="rId5"/>
    <p:sldId id="265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66"/>
    <a:srgbClr val="008000"/>
    <a:srgbClr val="FF0066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16" y="-1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858000" cy="9173689"/>
            <a:chOff x="0" y="0"/>
            <a:chExt cx="6858000" cy="9173689"/>
          </a:xfrm>
        </p:grpSpPr>
        <p:pic>
          <p:nvPicPr>
            <p:cNvPr id="6148" name="Picture 4" descr="https://i.pinimg.com/736x/e1/5d/0f/e15d0ff950e20070d94116cef62899cf--borders-free-page-borders.jpg"/>
            <p:cNvPicPr>
              <a:picLocks noChangeAspect="1" noChangeArrowheads="1"/>
            </p:cNvPicPr>
            <p:nvPr/>
          </p:nvPicPr>
          <p:blipFill>
            <a:blip r:embed="rId2" cstate="print"/>
            <a:srcRect l="5724" t="5653" r="6121" b="4777"/>
            <a:stretch>
              <a:fillRect/>
            </a:stretch>
          </p:blipFill>
          <p:spPr bwMode="auto">
            <a:xfrm>
              <a:off x="0" y="0"/>
              <a:ext cx="6858000" cy="9173689"/>
            </a:xfrm>
            <a:prstGeom prst="rect">
              <a:avLst/>
            </a:prstGeom>
            <a:noFill/>
          </p:spPr>
        </p:pic>
        <p:pic>
          <p:nvPicPr>
            <p:cNvPr id="3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9904" y="2580203"/>
              <a:ext cx="4498534" cy="1225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04700" y="788432"/>
              <a:ext cx="1042369" cy="1379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15" descr="http://million-otkrytok.ru/upload/iblock/170/1701e3f7541029dcaa2153050f3716e4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37045" y="515318"/>
              <a:ext cx="1816224" cy="181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52742" y="1440377"/>
              <a:ext cx="4952515" cy="2365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964391" y="1423430"/>
              <a:ext cx="1815922" cy="744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3662043" y="3805753"/>
              <a:ext cx="256622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b="1" i="1" dirty="0" smtClean="0">
                  <a:solidFill>
                    <a:srgbClr val="19194D"/>
                  </a:solidFill>
                </a:rPr>
                <a:t>АПРЕЛЬ  2019 г.</a:t>
              </a:r>
            </a:p>
            <a:p>
              <a:pPr algn="r"/>
              <a:r>
                <a:rPr lang="ru-RU" b="1" i="1" dirty="0" smtClean="0">
                  <a:solidFill>
                    <a:srgbClr val="19194D"/>
                  </a:solidFill>
                </a:rPr>
                <a:t>1 выпуск</a:t>
              </a:r>
              <a:endParaRPr lang="ru-RU" b="1" i="1" dirty="0">
                <a:solidFill>
                  <a:srgbClr val="19194D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739253" y="4283968"/>
              <a:ext cx="5643602" cy="3785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altLang="ru-RU" sz="2400" b="1" i="1" u="sng" dirty="0" smtClean="0">
                  <a:solidFill>
                    <a:srgbClr val="7030A0"/>
                  </a:solidFill>
                </a:rPr>
                <a:t>В нашем номере:</a:t>
              </a:r>
            </a:p>
            <a:p>
              <a:pPr>
                <a:lnSpc>
                  <a:spcPct val="150000"/>
                </a:lnSpc>
              </a:pPr>
              <a:endParaRPr lang="ru-RU" altLang="ru-RU" sz="1600" b="1" dirty="0" smtClean="0"/>
            </a:p>
            <a:p>
              <a:pPr>
                <a:lnSpc>
                  <a:spcPct val="150000"/>
                </a:lnSpc>
              </a:pPr>
              <a:r>
                <a:rPr lang="ru-RU" altLang="ru-RU" b="1" i="1" dirty="0" smtClean="0"/>
                <a:t>- Музыкальная школа снова радует наших ребят </a:t>
              </a:r>
            </a:p>
            <a:p>
              <a:pPr>
                <a:lnSpc>
                  <a:spcPct val="150000"/>
                </a:lnSpc>
              </a:pPr>
              <a:r>
                <a:rPr lang="ru-RU" altLang="ru-RU" b="1" i="1" dirty="0" smtClean="0"/>
                <a:t>- Фотоотчет «Весенние прогулки»</a:t>
              </a:r>
            </a:p>
            <a:p>
              <a:pPr>
                <a:lnSpc>
                  <a:spcPct val="150000"/>
                </a:lnSpc>
              </a:pPr>
              <a:r>
                <a:rPr lang="ru-RU" altLang="ru-RU" b="1" i="1" dirty="0" smtClean="0"/>
                <a:t>- </a:t>
              </a:r>
              <a:r>
                <a:rPr lang="ru-RU" altLang="ru-RU" b="1" i="1" dirty="0" smtClean="0"/>
                <a:t>Фестиваль «Радуга движений»</a:t>
              </a:r>
              <a:endParaRPr lang="ru-RU" altLang="ru-RU" b="1" i="1" dirty="0" smtClean="0"/>
            </a:p>
            <a:p>
              <a:pPr>
                <a:lnSpc>
                  <a:spcPct val="150000"/>
                </a:lnSpc>
              </a:pPr>
              <a:r>
                <a:rPr lang="ru-RU" altLang="ru-RU" b="1" i="1" dirty="0" smtClean="0"/>
                <a:t>- Родителям на заметку: « Растим здорового ребёнка»</a:t>
              </a:r>
            </a:p>
            <a:p>
              <a:pPr>
                <a:buFontTx/>
                <a:buChar char="-"/>
              </a:pPr>
              <a:endParaRPr lang="ru-RU" altLang="ru-RU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i.pinimg.com/736x/e1/5d/0f/e15d0ff950e20070d94116cef62899cf--borders-free-page-borders.jpg"/>
          <p:cNvPicPr>
            <a:picLocks noChangeAspect="1" noChangeArrowheads="1"/>
          </p:cNvPicPr>
          <p:nvPr/>
        </p:nvPicPr>
        <p:blipFill>
          <a:blip r:embed="rId2" cstate="print"/>
          <a:srcRect l="5724" t="5653" r="6121" b="4777"/>
          <a:stretch>
            <a:fillRect/>
          </a:stretch>
        </p:blipFill>
        <p:spPr bwMode="auto">
          <a:xfrm>
            <a:off x="0" y="-29689"/>
            <a:ext cx="6858000" cy="9173689"/>
          </a:xfrm>
          <a:prstGeom prst="rect">
            <a:avLst/>
          </a:prstGeom>
          <a:noFill/>
        </p:spPr>
      </p:pic>
      <p:grpSp>
        <p:nvGrpSpPr>
          <p:cNvPr id="5" name="Группа 4"/>
          <p:cNvGrpSpPr/>
          <p:nvPr/>
        </p:nvGrpSpPr>
        <p:grpSpPr>
          <a:xfrm>
            <a:off x="226196" y="463863"/>
            <a:ext cx="6482166" cy="8189371"/>
            <a:chOff x="226196" y="463863"/>
            <a:chExt cx="6482166" cy="8189371"/>
          </a:xfrm>
        </p:grpSpPr>
        <p:sp>
          <p:nvSpPr>
            <p:cNvPr id="2" name="TextBox 1"/>
            <p:cNvSpPr txBox="1"/>
            <p:nvPr/>
          </p:nvSpPr>
          <p:spPr>
            <a:xfrm>
              <a:off x="908720" y="1691680"/>
              <a:ext cx="5544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>
                <a:latin typeface="Monotype Corsiva" panose="03010101010201010101" pitchFamily="66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76672" y="1835696"/>
              <a:ext cx="576064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6196" y="827584"/>
              <a:ext cx="62151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dirty="0" smtClean="0"/>
            </a:p>
            <a:p>
              <a:r>
                <a:rPr lang="ru-RU" dirty="0" smtClean="0"/>
                <a:t>   </a:t>
              </a:r>
              <a:endParaRPr lang="ru-RU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677" y="463863"/>
              <a:ext cx="2819072" cy="3158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8647" y="5951360"/>
              <a:ext cx="2466655" cy="2623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3409" y="683568"/>
              <a:ext cx="3274953" cy="25239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4299" y="3362350"/>
              <a:ext cx="2615350" cy="23042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476671" y="3851920"/>
              <a:ext cx="3671975" cy="48013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И снова Детская музыкальная школа города Белореченска у нас в гостях!</a:t>
              </a:r>
            </a:p>
            <a:p>
              <a:r>
                <a:rPr lang="ru-RU" b="1" dirty="0" smtClean="0"/>
                <a:t>Учащиеся ДМШ порадовали замечательным концертом наших воспитанников. В рамках недели музыки ребята подготовили выступления, они пели  и играли на музыкальных инструментах, чем очень порадовали наших детей. Такие великолепные концерты в нашем саду стали доброй традицией и мы всегда с нетерпением ждём юных талантливых артистов в стенах нашего учреждения.</a:t>
              </a:r>
              <a:endParaRPr lang="ru-RU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-29689"/>
            <a:ext cx="6858000" cy="9173689"/>
            <a:chOff x="0" y="-29689"/>
            <a:chExt cx="6858000" cy="9173689"/>
          </a:xfrm>
        </p:grpSpPr>
        <p:pic>
          <p:nvPicPr>
            <p:cNvPr id="6148" name="Picture 4" descr="https://i.pinimg.com/736x/e1/5d/0f/e15d0ff950e20070d94116cef62899cf--borders-free-page-borders.jpg"/>
            <p:cNvPicPr>
              <a:picLocks noChangeAspect="1" noChangeArrowheads="1"/>
            </p:cNvPicPr>
            <p:nvPr/>
          </p:nvPicPr>
          <p:blipFill>
            <a:blip r:embed="rId2" cstate="print"/>
            <a:srcRect l="5724" t="5653" r="6121" b="4777"/>
            <a:stretch>
              <a:fillRect/>
            </a:stretch>
          </p:blipFill>
          <p:spPr bwMode="auto">
            <a:xfrm>
              <a:off x="0" y="-29689"/>
              <a:ext cx="6858000" cy="9173689"/>
            </a:xfrm>
            <a:prstGeom prst="rect">
              <a:avLst/>
            </a:prstGeom>
            <a:noFill/>
          </p:spPr>
        </p:pic>
        <p:sp>
          <p:nvSpPr>
            <p:cNvPr id="2" name="TextBox 1"/>
            <p:cNvSpPr txBox="1"/>
            <p:nvPr/>
          </p:nvSpPr>
          <p:spPr>
            <a:xfrm>
              <a:off x="908720" y="1691680"/>
              <a:ext cx="5544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>
                <a:latin typeface="Monotype Corsiva" panose="03010101010201010101" pitchFamily="66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76672" y="1835696"/>
              <a:ext cx="576064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6196" y="827584"/>
              <a:ext cx="62151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dirty="0" smtClean="0"/>
            </a:p>
            <a:p>
              <a:r>
                <a:rPr lang="ru-RU" dirty="0" smtClean="0"/>
                <a:t>   </a:t>
              </a:r>
              <a:endParaRPr lang="ru-RU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469" y="3635896"/>
              <a:ext cx="3086969" cy="30125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6805" y="827584"/>
              <a:ext cx="4824389" cy="30219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5686" y="3581675"/>
              <a:ext cx="2940225" cy="30438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2201" y="6225979"/>
              <a:ext cx="3013598" cy="2796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883591" y="123310"/>
              <a:ext cx="5090817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4000" b="1" cap="none" spc="0" dirty="0" smtClean="0">
                  <a:ln w="11430"/>
                  <a:solidFill>
                    <a:srgbClr val="0070C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Весенние прогулки</a:t>
              </a:r>
              <a:endParaRPr lang="ru-RU" sz="4000" b="1" cap="none" spc="0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708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-29689"/>
            <a:ext cx="6858000" cy="9173689"/>
            <a:chOff x="0" y="-29689"/>
            <a:chExt cx="6858000" cy="9173689"/>
          </a:xfrm>
        </p:grpSpPr>
        <p:pic>
          <p:nvPicPr>
            <p:cNvPr id="6148" name="Picture 4" descr="https://i.pinimg.com/736x/e1/5d/0f/e15d0ff950e20070d94116cef62899cf--borders-free-page-borders.jpg"/>
            <p:cNvPicPr>
              <a:picLocks noChangeAspect="1" noChangeArrowheads="1"/>
            </p:cNvPicPr>
            <p:nvPr/>
          </p:nvPicPr>
          <p:blipFill>
            <a:blip r:embed="rId2" cstate="print"/>
            <a:srcRect l="5724" t="5653" r="6121" b="4777"/>
            <a:stretch>
              <a:fillRect/>
            </a:stretch>
          </p:blipFill>
          <p:spPr bwMode="auto">
            <a:xfrm>
              <a:off x="0" y="-29689"/>
              <a:ext cx="6858000" cy="9173689"/>
            </a:xfrm>
            <a:prstGeom prst="rect">
              <a:avLst/>
            </a:prstGeom>
            <a:noFill/>
          </p:spPr>
        </p:pic>
        <p:sp>
          <p:nvSpPr>
            <p:cNvPr id="2" name="TextBox 1"/>
            <p:cNvSpPr txBox="1"/>
            <p:nvPr/>
          </p:nvSpPr>
          <p:spPr>
            <a:xfrm>
              <a:off x="908720" y="1691680"/>
              <a:ext cx="5544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>
                <a:latin typeface="Monotype Corsiva" panose="03010101010201010101" pitchFamily="66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6196" y="827584"/>
              <a:ext cx="62151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dirty="0" smtClean="0"/>
            </a:p>
            <a:p>
              <a:r>
                <a:rPr lang="ru-RU" dirty="0" smtClean="0"/>
                <a:t>   </a:t>
              </a:r>
              <a:endParaRPr lang="ru-RU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4217" y="6444208"/>
              <a:ext cx="3553375" cy="1765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86" t="10948" r="8801" b="5985"/>
            <a:stretch/>
          </p:blipFill>
          <p:spPr bwMode="auto">
            <a:xfrm>
              <a:off x="187133" y="7010517"/>
              <a:ext cx="3107084" cy="20013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813" y="198540"/>
              <a:ext cx="4461435" cy="22852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921668" y="2658556"/>
              <a:ext cx="5256583" cy="378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i="1" dirty="0" smtClean="0">
                  <a:solidFill>
                    <a:srgbClr val="CC0000"/>
                  </a:solidFill>
                </a:rPr>
                <a:t>25 апреля состоялся муниципальный спортивно-музыкальный фестиваль для всех садов </a:t>
              </a:r>
              <a:r>
                <a:rPr lang="ru-RU" sz="2000" b="1" i="1" dirty="0" err="1">
                  <a:solidFill>
                    <a:srgbClr val="CC0000"/>
                  </a:solidFill>
                </a:rPr>
                <a:t>Б</a:t>
              </a:r>
              <a:r>
                <a:rPr lang="ru-RU" sz="2000" b="1" i="1" dirty="0" err="1" smtClean="0">
                  <a:solidFill>
                    <a:srgbClr val="CC0000"/>
                  </a:solidFill>
                </a:rPr>
                <a:t>елореченского</a:t>
              </a:r>
              <a:r>
                <a:rPr lang="ru-RU" sz="2000" b="1" i="1" dirty="0" smtClean="0">
                  <a:solidFill>
                    <a:srgbClr val="CC0000"/>
                  </a:solidFill>
                </a:rPr>
                <a:t> района «Радуга движений», в котором приняли участие воспитанницы нашего детского сада. Девочки групп №6, №7 и №10 под руководством инструктора по физической культуры  Серовой Ю.В. подготовили зажигательный номер на степах «</a:t>
              </a:r>
              <a:r>
                <a:rPr lang="ru-RU" sz="2000" b="1" i="1" dirty="0" err="1" smtClean="0">
                  <a:solidFill>
                    <a:srgbClr val="CC0000"/>
                  </a:solidFill>
                </a:rPr>
                <a:t>Капитошка</a:t>
              </a:r>
              <a:r>
                <a:rPr lang="ru-RU" sz="2000" b="1" i="1" dirty="0" smtClean="0">
                  <a:solidFill>
                    <a:srgbClr val="CC0000"/>
                  </a:solidFill>
                </a:rPr>
                <a:t>» и стали победителями в номинации «Степ-аэробика».</a:t>
              </a:r>
              <a:endParaRPr lang="ru-RU" sz="2000" b="1" i="1" dirty="0">
                <a:solidFill>
                  <a:srgbClr val="CC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191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i.pinimg.com/736x/e1/5d/0f/e15d0ff950e20070d94116cef62899cf--borders-free-page-borders.jpg"/>
          <p:cNvPicPr>
            <a:picLocks noChangeAspect="1" noChangeArrowheads="1"/>
          </p:cNvPicPr>
          <p:nvPr/>
        </p:nvPicPr>
        <p:blipFill>
          <a:blip r:embed="rId2" cstate="print"/>
          <a:srcRect l="5724" t="5653" r="6121" b="4777"/>
          <a:stretch>
            <a:fillRect/>
          </a:stretch>
        </p:blipFill>
        <p:spPr bwMode="auto">
          <a:xfrm>
            <a:off x="0" y="-29689"/>
            <a:ext cx="6858000" cy="917368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08720" y="1691680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6672" y="1835696"/>
            <a:ext cx="57606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6196" y="827584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7" t="2193" r="3056"/>
          <a:stretch/>
        </p:blipFill>
        <p:spPr bwMode="auto">
          <a:xfrm>
            <a:off x="47055" y="0"/>
            <a:ext cx="6810945" cy="9217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385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819</TotalTime>
  <Words>169</Words>
  <Application>Microsoft Office PowerPoint</Application>
  <PresentationFormat>Экран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User</cp:lastModifiedBy>
  <cp:revision>80</cp:revision>
  <dcterms:created xsi:type="dcterms:W3CDTF">2018-04-02T05:48:48Z</dcterms:created>
  <dcterms:modified xsi:type="dcterms:W3CDTF">2019-05-24T06:04:47Z</dcterms:modified>
</cp:coreProperties>
</file>