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268" y="-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394" y="0"/>
            <a:ext cx="6908393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4664" y="467544"/>
            <a:ext cx="5976664" cy="1474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, serif"/>
              </a:rPr>
              <a:t>Памятка «Домашняя</a:t>
            </a:r>
            <a:r>
              <a:rPr lang="ru-RU" sz="2400" i="1" dirty="0">
                <a:latin typeface="Times New Roman, serif"/>
              </a:rPr>
              <a:t> </a:t>
            </a:r>
            <a:r>
              <a:rPr lang="ru-RU" sz="2400" b="1" dirty="0">
                <a:latin typeface="Times New Roman, serif"/>
              </a:rPr>
              <a:t>игротека»</a:t>
            </a:r>
            <a:r>
              <a:rPr lang="ru-RU" sz="1000" i="1" dirty="0">
                <a:latin typeface="Times New Roman, serif"/>
              </a:rPr>
              <a:t>  </a:t>
            </a:r>
            <a:br>
              <a:rPr lang="ru-RU" sz="1000" i="1" dirty="0">
                <a:latin typeface="Times New Roman, serif"/>
              </a:rPr>
            </a:br>
            <a:r>
              <a:rPr lang="ru-RU" sz="1000" dirty="0">
                <a:latin typeface="Times New Roman, serif"/>
              </a:rPr>
              <a:t/>
            </a:r>
            <a:br>
              <a:rPr lang="ru-RU" sz="1000" dirty="0">
                <a:latin typeface="Times New Roman, serif"/>
              </a:rPr>
            </a:br>
            <a:r>
              <a:rPr lang="ru-RU" dirty="0">
                <a:latin typeface="Times New Roman, serif"/>
              </a:rPr>
              <a:t>  Игровые упражнения, игры на закрепление различных речевых навыков.</a:t>
            </a:r>
            <a:br>
              <a:rPr lang="ru-RU" dirty="0">
                <a:latin typeface="Times New Roman, serif"/>
              </a:rPr>
            </a:br>
            <a:r>
              <a:rPr lang="ru-RU" dirty="0">
                <a:latin typeface="Times New Roman, serif"/>
              </a:rPr>
              <a:t>  </a:t>
            </a:r>
            <a:r>
              <a:rPr lang="ru-RU" i="1" dirty="0">
                <a:latin typeface="Times New Roman, serif"/>
              </a:rPr>
              <a:t>«Помогаю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маме»</a:t>
            </a:r>
            <a:r>
              <a:rPr lang="ru-RU" dirty="0">
                <a:latin typeface="Times New Roman, serif"/>
              </a:rPr>
              <a:t>. Большую часть времени вы проводите на кухне. Малыш крутится возле Вас. Предложите ему перебрать горох, рис, гречку, он окажет Вам посильную помощь и потренирует свои пальчики.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  <a:r>
              <a:rPr lang="ru-RU" i="1" dirty="0">
                <a:latin typeface="Times New Roman, serif"/>
              </a:rPr>
              <a:t>«Волшебные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палочки»</a:t>
            </a:r>
            <a:r>
              <a:rPr lang="ru-RU" dirty="0">
                <a:latin typeface="Times New Roman, serif"/>
              </a:rPr>
              <a:t>. Дайте малышу счетные палочки или спички( с отрезанными головками). Пусть он выкладывает из них простейшие геометрические фигуры, предметы, узоры.</a:t>
            </a:r>
            <a:endParaRPr lang="ru-RU" dirty="0"/>
          </a:p>
          <a:p>
            <a:r>
              <a:rPr lang="ru-RU" dirty="0">
                <a:latin typeface="Times New Roman, serif"/>
              </a:rPr>
              <a:t/>
            </a:r>
            <a:br>
              <a:rPr lang="ru-RU" dirty="0">
                <a:latin typeface="Times New Roman, serif"/>
              </a:rPr>
            </a:b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«Давай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искать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на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кухне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слова»</a:t>
            </a:r>
            <a:r>
              <a:rPr lang="ru-RU" dirty="0">
                <a:latin typeface="Times New Roman, serif"/>
              </a:rPr>
              <a:t>. Какие слова можно вынуть из кухонного шкафа? Винегрета? Борща? Плиты? и т.д.  </a:t>
            </a:r>
            <a:endParaRPr lang="ru-RU" dirty="0"/>
          </a:p>
          <a:p>
            <a:r>
              <a:rPr lang="ru-RU" dirty="0">
                <a:latin typeface="Times New Roman, serif"/>
              </a:rPr>
              <a:t/>
            </a:r>
            <a:br>
              <a:rPr lang="ru-RU" dirty="0">
                <a:latin typeface="Times New Roman, serif"/>
              </a:rPr>
            </a:br>
            <a:r>
              <a:rPr lang="ru-RU" i="1" dirty="0">
                <a:latin typeface="Times New Roman, serif"/>
              </a:rPr>
              <a:t>«Угощаю»</a:t>
            </a:r>
            <a:r>
              <a:rPr lang="ru-RU" dirty="0">
                <a:latin typeface="Times New Roman, serif"/>
              </a:rPr>
              <a:t>. «Давай вспомним вкусные слова и угостим друг друга. Ребенок называет «вкусное» слово и «кладет» Вам на ладошку. Можно играть в «кислые», «соленые», «горькие» слова.</a:t>
            </a:r>
            <a:endParaRPr lang="ru-RU" dirty="0"/>
          </a:p>
          <a:p>
            <a:r>
              <a:rPr lang="ru-RU" dirty="0">
                <a:latin typeface="Times New Roman, serif"/>
              </a:rPr>
              <a:t/>
            </a:r>
            <a:br>
              <a:rPr lang="ru-RU" dirty="0">
                <a:latin typeface="Times New Roman, serif"/>
              </a:rPr>
            </a:b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«Приготовим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сок»</a:t>
            </a:r>
            <a:r>
              <a:rPr lang="ru-RU" dirty="0">
                <a:latin typeface="Times New Roman, serif"/>
              </a:rPr>
              <a:t>. Из яблок сок... (яблочный); из груш..... и т.д.</a:t>
            </a:r>
            <a:endParaRPr lang="ru-RU" dirty="0"/>
          </a:p>
          <a:p>
            <a:r>
              <a:rPr lang="ru-RU" dirty="0">
                <a:latin typeface="Times New Roman, serif"/>
              </a:rPr>
              <a:t/>
            </a:r>
            <a:br>
              <a:rPr lang="ru-RU" dirty="0">
                <a:latin typeface="Times New Roman, serif"/>
              </a:rPr>
            </a:b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«Мастерская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Золушки»</a:t>
            </a:r>
            <a:r>
              <a:rPr lang="ru-RU" dirty="0">
                <a:latin typeface="Times New Roman, serif"/>
              </a:rPr>
              <a:t>. Пока вы заняты пришиванием пуговиц, предложите ребенку выложить узоры из ярких ленточек, пуговиц. Попробуйте вместе с ребенком сделать панно из пуговиц.. Пуговицы можно пришивать, а можно укрепить их на тонком слое пластилина.</a:t>
            </a:r>
            <a:endParaRPr lang="ru-RU" dirty="0"/>
          </a:p>
          <a:p>
            <a:r>
              <a:rPr lang="ru-RU" dirty="0">
                <a:latin typeface="Times New Roman, serif"/>
              </a:rPr>
              <a:t/>
            </a:r>
            <a:br>
              <a:rPr lang="ru-RU" dirty="0">
                <a:latin typeface="Times New Roman, serif"/>
              </a:rPr>
            </a:br>
            <a:r>
              <a:rPr lang="ru-RU" i="1" dirty="0">
                <a:latin typeface="Times New Roman, serif"/>
              </a:rPr>
              <a:t>«По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дороге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из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детского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сада»</a:t>
            </a:r>
            <a:r>
              <a:rPr lang="ru-RU" dirty="0">
                <a:latin typeface="Times New Roman, serif"/>
              </a:rPr>
              <a:t> предложите ребенку проверить, кто внимательнее. Будем называть предметы, мимо которых мы проходим; а еще обязательно назовем -какие они. Вот почтовый ящик -он синий. Я заметил кошку -она пушистая.</a:t>
            </a:r>
            <a:endParaRPr lang="ru-RU" dirty="0"/>
          </a:p>
          <a:p>
            <a:r>
              <a:rPr lang="ru-RU" dirty="0">
                <a:latin typeface="Times New Roman, serif"/>
              </a:rPr>
              <a:t/>
            </a:r>
            <a:br>
              <a:rPr lang="ru-RU" dirty="0">
                <a:latin typeface="Times New Roman, serif"/>
              </a:rPr>
            </a:br>
            <a:r>
              <a:rPr lang="ru-RU" i="1" dirty="0">
                <a:latin typeface="Times New Roman, serif"/>
              </a:rPr>
              <a:t>«Волшебные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очки».</a:t>
            </a:r>
            <a:r>
              <a:rPr lang="ru-RU" dirty="0">
                <a:latin typeface="Times New Roman, serif"/>
              </a:rPr>
              <a:t> «Представь, что у нас есть волшебные очки. Когда их называешь, то все становится красным(зеленым, желтым и т.д.) Посмотри вокруг и скажи, какого цвета все стало, скажи: красные сапоги, красные очки, красный мяч и т.д.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i="1" dirty="0">
                <a:latin typeface="Times New Roman, serif"/>
              </a:rPr>
              <a:t>«Игры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с</a:t>
            </a:r>
            <a:r>
              <a:rPr lang="ru-RU" dirty="0">
                <a:latin typeface="Times New Roman, serif"/>
              </a:rPr>
              <a:t> </a:t>
            </a:r>
            <a:r>
              <a:rPr lang="ru-RU" i="1" dirty="0">
                <a:latin typeface="Times New Roman, serif"/>
              </a:rPr>
              <a:t>мячом».</a:t>
            </a:r>
            <a:r>
              <a:rPr lang="ru-RU" dirty="0">
                <a:latin typeface="Times New Roman, serif"/>
              </a:rPr>
              <a:t> «Я буду называть предметы и бросать тебе мяч, ты будешь ловить его только тогда, когда услышишь звук «Ж».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401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6907213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680" y="971600"/>
            <a:ext cx="604867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i="1" dirty="0">
                <a:solidFill>
                  <a:prstClr val="black"/>
                </a:solidFill>
                <a:latin typeface="Times New Roman, serif"/>
              </a:rPr>
              <a:t>«Мастерская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Золушки»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. Пока вы заняты пришиванием пуговиц, предложите ребенку выложить узоры из ярких ленточек, пуговиц. Попробуйте вместе с ребенком сделать панно из пуговиц.. Пуговицы можно пришивать, а можно укрепить их на тонком слое пластилина.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, serif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, serif"/>
              </a:rPr>
            </a:br>
            <a:r>
              <a:rPr lang="ru-RU" i="1" dirty="0">
                <a:solidFill>
                  <a:prstClr val="black"/>
                </a:solidFill>
                <a:latin typeface="Times New Roman, serif"/>
              </a:rPr>
              <a:t>«По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дороге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из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детского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сада»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предложите ребенку проверить, кто внимательнее. Будем называть предметы, мимо которых мы проходим; а еще обязательно назовем -какие они. Вот почтовый ящик -он синий. Я заметил кошку -она пушистая.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, serif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, serif"/>
              </a:rPr>
            </a:br>
            <a:r>
              <a:rPr lang="ru-RU" i="1" dirty="0">
                <a:solidFill>
                  <a:prstClr val="black"/>
                </a:solidFill>
                <a:latin typeface="Times New Roman, serif"/>
              </a:rPr>
              <a:t>«Волшебные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очки».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«Представь, что у нас есть волшебные очки. Когда их называешь, то все становится красным(зеленым, желтым и т.д.) Посмотри вокруг и скажи, какого цвета все стало, скажи: красные сапоги, красные очки, красный мяч и т.д.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i="1" dirty="0">
                <a:solidFill>
                  <a:prstClr val="black"/>
                </a:solidFill>
                <a:latin typeface="Times New Roman, serif"/>
              </a:rPr>
              <a:t>«Игры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с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</a:t>
            </a:r>
            <a:r>
              <a:rPr lang="ru-RU" i="1" dirty="0">
                <a:solidFill>
                  <a:prstClr val="black"/>
                </a:solidFill>
                <a:latin typeface="Times New Roman, serif"/>
              </a:rPr>
              <a:t>мячом».</a:t>
            </a:r>
            <a:r>
              <a:rPr lang="ru-RU" dirty="0">
                <a:solidFill>
                  <a:prstClr val="black"/>
                </a:solidFill>
                <a:latin typeface="Times New Roman, serif"/>
              </a:rPr>
              <a:t> «Я буду называть предметы и бросать тебе мяч, ты будешь ловить его только тогда, когда услышишь звук «Ж».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7202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Экран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11</cp:lastModifiedBy>
  <cp:revision>1</cp:revision>
  <dcterms:created xsi:type="dcterms:W3CDTF">2020-12-06T18:53:20Z</dcterms:created>
  <dcterms:modified xsi:type="dcterms:W3CDTF">2020-12-06T18:58:53Z</dcterms:modified>
</cp:coreProperties>
</file>