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702" y="-7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611560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4293033" y="4211960"/>
              <a:ext cx="162826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ЯНВАРЬ 2020</a:t>
              </a:r>
            </a:p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Выпуск 2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1691680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04664" y="5221758"/>
              <a:ext cx="4484240" cy="263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Наши зимние прогулки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Акция памяти «Блокадный хлеб»</a:t>
              </a:r>
              <a:endPara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r>
                <a:rPr lang="ru-RU" b="1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его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-конкурсу «Этот день Победы!»</a:t>
              </a:r>
              <a:endPara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Родителям на заметку: «Пусть ребёнок растёт здоровым!»</a:t>
              </a:r>
              <a:endParaRPr lang="ru-RU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24" b="58298"/>
            <a:stretch/>
          </p:blipFill>
          <p:spPr bwMode="auto">
            <a:xfrm>
              <a:off x="4644380" y="5004048"/>
              <a:ext cx="2074561" cy="38794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6900330" cy="9144000"/>
            <a:chOff x="0" y="0"/>
            <a:chExt cx="6900330" cy="9144000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764704" y="323528"/>
              <a:ext cx="5601149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1" cap="none" spc="0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Фотогалерея</a:t>
              </a:r>
              <a:r>
                <a:rPr lang="ru-RU" sz="2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 «Наши зимние прогулки»</a:t>
              </a:r>
              <a:endParaRPr lang="ru-RU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pic>
          <p:nvPicPr>
            <p:cNvPr id="3075" name="Picture 3" descr="C:\Users\8F1C5~1\AppData\Local\Temp\Rar$DIa0.438\image-05-02-20-10-33-1.jpeg"/>
            <p:cNvPicPr>
              <a:picLocks noChangeAspect="1" noChangeArrowheads="1"/>
            </p:cNvPicPr>
            <p:nvPr/>
          </p:nvPicPr>
          <p:blipFill>
            <a:blip r:embed="rId3" cstate="print"/>
            <a:srcRect l="6778" r="23750"/>
            <a:stretch>
              <a:fillRect/>
            </a:stretch>
          </p:blipFill>
          <p:spPr bwMode="auto">
            <a:xfrm>
              <a:off x="116632" y="1331640"/>
              <a:ext cx="4204344" cy="2874055"/>
            </a:xfrm>
            <a:prstGeom prst="rect">
              <a:avLst/>
            </a:prstGeom>
            <a:noFill/>
          </p:spPr>
        </p:pic>
        <p:pic>
          <p:nvPicPr>
            <p:cNvPr id="3078" name="Picture 6" descr="C:\Users\8F1C5~1\AppData\Local\Temp\Rar$DIa0.996\image-05-02-20-10-38-6.jpeg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 l="12895" t="2187" r="5938" b="10314"/>
            <a:stretch>
              <a:fillRect/>
            </a:stretch>
          </p:blipFill>
          <p:spPr bwMode="auto">
            <a:xfrm>
              <a:off x="3295499" y="6263680"/>
              <a:ext cx="3562501" cy="2880320"/>
            </a:xfrm>
            <a:prstGeom prst="rect">
              <a:avLst/>
            </a:prstGeom>
            <a:noFill/>
          </p:spPr>
        </p:pic>
        <p:pic>
          <p:nvPicPr>
            <p:cNvPr id="3076" name="Picture 4" descr="C:\Users\8F1C5~1\AppData\Local\Temp\Rar$DIa0.205\image-05-02-20-10-38-2.jpe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2656" y="4283968"/>
              <a:ext cx="3132348" cy="4176464"/>
            </a:xfrm>
            <a:prstGeom prst="rect">
              <a:avLst/>
            </a:prstGeom>
            <a:noFill/>
          </p:spPr>
        </p:pic>
        <p:pic>
          <p:nvPicPr>
            <p:cNvPr id="3079" name="Picture 7" descr="C:\Users\8F1C5~1\AppData\Local\Temp\Rar$DIa0.476\image-05-02-20-10-28-2.jpeg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</a:blip>
            <a:srcRect l="15350" r="5901" b="16925"/>
            <a:stretch>
              <a:fillRect/>
            </a:stretch>
          </p:blipFill>
          <p:spPr bwMode="auto">
            <a:xfrm>
              <a:off x="4144720" y="899592"/>
              <a:ext cx="2713280" cy="3816424"/>
            </a:xfrm>
            <a:prstGeom prst="rect">
              <a:avLst/>
            </a:prstGeom>
            <a:noFill/>
          </p:spPr>
        </p:pic>
        <p:pic>
          <p:nvPicPr>
            <p:cNvPr id="3074" name="Picture 2" descr="C:\Users\8F1C5~1\AppData\Local\Temp\Rar$DIa0.005\image-05-02-20-10-33.jpeg"/>
            <p:cNvPicPr>
              <a:picLocks noChangeAspect="1" noChangeArrowheads="1"/>
            </p:cNvPicPr>
            <p:nvPr/>
          </p:nvPicPr>
          <p:blipFill>
            <a:blip r:embed="rId7" cstate="print"/>
            <a:srcRect l="4329" t="23574" r="13794" b="17872"/>
            <a:stretch>
              <a:fillRect/>
            </a:stretch>
          </p:blipFill>
          <p:spPr bwMode="auto">
            <a:xfrm>
              <a:off x="3861048" y="3851920"/>
              <a:ext cx="2313258" cy="29337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4098" name="Picture 2" descr="C:\Users\8F1C5~1\AppData\Local\Temp\Rar$DIa0.382\image-05-02-20-10-38-4.jp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79658" y="4788024"/>
              <a:ext cx="3078342" cy="4104456"/>
            </a:xfrm>
            <a:prstGeom prst="rect">
              <a:avLst/>
            </a:prstGeom>
            <a:noFill/>
          </p:spPr>
        </p:pic>
        <p:pic>
          <p:nvPicPr>
            <p:cNvPr id="2" name="Picture 4" descr="C:\Users\8F1C5~1\AppData\Local\Temp\Rar$DIa0.526\image-05-02-20-10-38-7.jpeg"/>
            <p:cNvPicPr>
              <a:picLocks noChangeAspect="1" noChangeArrowheads="1"/>
            </p:cNvPicPr>
            <p:nvPr/>
          </p:nvPicPr>
          <p:blipFill>
            <a:blip r:embed="rId4" cstate="print"/>
            <a:srcRect t="18238" r="3894" b="12910"/>
            <a:stretch>
              <a:fillRect/>
            </a:stretch>
          </p:blipFill>
          <p:spPr bwMode="auto">
            <a:xfrm>
              <a:off x="0" y="971600"/>
              <a:ext cx="4146085" cy="3960440"/>
            </a:xfrm>
            <a:prstGeom prst="rect">
              <a:avLst/>
            </a:prstGeom>
            <a:noFill/>
          </p:spPr>
        </p:pic>
        <p:pic>
          <p:nvPicPr>
            <p:cNvPr id="4099" name="Picture 3" descr="C:\Users\8F1C5~1\AppData\Local\Temp\Rar$DIa0.787\image-05-02-20-10-38-5.jpeg"/>
            <p:cNvPicPr>
              <a:picLocks noChangeAspect="1" noChangeArrowheads="1"/>
            </p:cNvPicPr>
            <p:nvPr/>
          </p:nvPicPr>
          <p:blipFill>
            <a:blip r:embed="rId5" cstate="print"/>
            <a:srcRect l="7023"/>
            <a:stretch>
              <a:fillRect/>
            </a:stretch>
          </p:blipFill>
          <p:spPr bwMode="auto">
            <a:xfrm>
              <a:off x="0" y="5076056"/>
              <a:ext cx="4143795" cy="3342609"/>
            </a:xfrm>
            <a:prstGeom prst="rect">
              <a:avLst/>
            </a:prstGeom>
            <a:noFill/>
          </p:spPr>
        </p:pic>
        <p:pic>
          <p:nvPicPr>
            <p:cNvPr id="4101" name="Picture 5" descr="C:\Users\8F1C5~1\AppData\Local\Temp\Rar$DIa0.305\image-05-02-20-10-28-1.jpeg"/>
            <p:cNvPicPr>
              <a:picLocks noChangeAspect="1" noChangeArrowheads="1"/>
            </p:cNvPicPr>
            <p:nvPr/>
          </p:nvPicPr>
          <p:blipFill>
            <a:blip r:embed="rId6" cstate="print"/>
            <a:srcRect l="11151" r="18500" b="26375"/>
            <a:stretch>
              <a:fillRect/>
            </a:stretch>
          </p:blipFill>
          <p:spPr bwMode="auto">
            <a:xfrm>
              <a:off x="3994386" y="539552"/>
              <a:ext cx="2863614" cy="39959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3717032" y="2771801"/>
              <a:ext cx="2795960" cy="3096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692696" y="6228184"/>
              <a:ext cx="3247126" cy="2520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3450165" y="396045"/>
              <a:ext cx="3167675" cy="2375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4149080" y="5508104"/>
              <a:ext cx="2088232" cy="3259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188639" y="251520"/>
              <a:ext cx="3261525" cy="590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С 18 по 27 января во всех регионах нашей страны проходила Всероссийская акция памяти «Блокадный хлеб», которая дала старт Году памяти и славы.  Так и в нашем учреждении была организована театрализованная реконструкция, в ходе которой педагоги подготовительной к школе группы </a:t>
              </a:r>
              <a:r>
                <a:rPr lang="ru-RU" b="1" dirty="0" err="1" smtClean="0"/>
                <a:t>Чумикова</a:t>
              </a:r>
              <a:r>
                <a:rPr lang="ru-RU" b="1" dirty="0" smtClean="0"/>
                <a:t> Л.Ф. и </a:t>
              </a:r>
              <a:r>
                <a:rPr lang="ru-RU" b="1" dirty="0" err="1" smtClean="0"/>
                <a:t>Синатулина</a:t>
              </a:r>
              <a:r>
                <a:rPr lang="ru-RU" b="1" dirty="0" smtClean="0"/>
                <a:t> Ю.Г. рассказали о тяжёлых испытаниях , выпавших на долю жителей города </a:t>
              </a:r>
              <a:r>
                <a:rPr lang="ru-RU" b="1" dirty="0" err="1" smtClean="0"/>
                <a:t>Леннинграда</a:t>
              </a:r>
              <a:r>
                <a:rPr lang="ru-RU" b="1" dirty="0" smtClean="0"/>
                <a:t>.  Всё это тронуло и взволновало ребят, а также расширило их представление о героическом подвиге героев войны.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078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0330" cy="9143999"/>
            <a:chOff x="0" y="0"/>
            <a:chExt cx="6900330" cy="9143999"/>
          </a:xfrm>
        </p:grpSpPr>
        <p:pic>
          <p:nvPicPr>
            <p:cNvPr id="4100" name="Picture 4" descr="https://png.pngtree.com/back_origin_pic/04/18/83/3e498cfc8396cf0de5deed5d26dd28f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900330" cy="9143999"/>
            </a:xfrm>
            <a:prstGeom prst="rect">
              <a:avLst/>
            </a:prstGeom>
            <a:noFill/>
          </p:spPr>
        </p:pic>
        <p:pic>
          <p:nvPicPr>
            <p:cNvPr id="1026" name="Picture 2" descr="C:\Users\8F1C5~1\AppData\Local\Temp\Rar$DIa0.513\image-05-02-20-09-35.jpeg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11230" t="11208"/>
            <a:stretch>
              <a:fillRect/>
            </a:stretch>
          </p:blipFill>
          <p:spPr bwMode="auto">
            <a:xfrm>
              <a:off x="4545124" y="2364609"/>
              <a:ext cx="1728192" cy="2165002"/>
            </a:xfrm>
            <a:prstGeom prst="rect">
              <a:avLst/>
            </a:prstGeom>
            <a:noFill/>
          </p:spPr>
        </p:pic>
        <p:pic>
          <p:nvPicPr>
            <p:cNvPr id="1027" name="Picture 3" descr="C:\Users\8F1C5~1\AppData\Local\Temp\Rar$DIa0.604\image-05-02-20-09-35-1.jpeg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 l="1701" t="6601" r="11151"/>
            <a:stretch>
              <a:fillRect/>
            </a:stretch>
          </p:blipFill>
          <p:spPr bwMode="auto">
            <a:xfrm>
              <a:off x="4221088" y="183413"/>
              <a:ext cx="2548940" cy="2181196"/>
            </a:xfrm>
            <a:prstGeom prst="rect">
              <a:avLst/>
            </a:prstGeom>
            <a:noFill/>
          </p:spPr>
        </p:pic>
        <p:pic>
          <p:nvPicPr>
            <p:cNvPr id="1028" name="Picture 4" descr="C:\Users\8F1C5~1\AppData\Local\Temp\Rar$DIa0.890\image-05-02-20-09-35-2.jpeg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</a:blip>
            <a:srcRect l="1701" t="16298" r="5901"/>
            <a:stretch>
              <a:fillRect/>
            </a:stretch>
          </p:blipFill>
          <p:spPr bwMode="auto">
            <a:xfrm>
              <a:off x="4652096" y="6882885"/>
              <a:ext cx="2182620" cy="2032773"/>
            </a:xfrm>
            <a:prstGeom prst="rect">
              <a:avLst/>
            </a:prstGeom>
            <a:noFill/>
          </p:spPr>
        </p:pic>
        <p:pic>
          <p:nvPicPr>
            <p:cNvPr id="1029" name="Picture 5" descr="C:\Users\8F1C5~1\AppData\Local\Temp\Rar$DIa0.561\image-05-02-20-09-35-3.jpeg"/>
            <p:cNvPicPr>
              <a:picLocks noChangeAspect="1" noChangeArrowheads="1"/>
            </p:cNvPicPr>
            <p:nvPr/>
          </p:nvPicPr>
          <p:blipFill>
            <a:blip r:embed="rId7" cstate="print">
              <a:lum bright="10000"/>
            </a:blip>
            <a:srcRect t="20075" r="8001" b="14563"/>
            <a:stretch>
              <a:fillRect/>
            </a:stretch>
          </p:blipFill>
          <p:spPr bwMode="auto">
            <a:xfrm>
              <a:off x="90053" y="6460756"/>
              <a:ext cx="2660558" cy="2520280"/>
            </a:xfrm>
            <a:prstGeom prst="rect">
              <a:avLst/>
            </a:prstGeom>
            <a:noFill/>
          </p:spPr>
        </p:pic>
        <p:pic>
          <p:nvPicPr>
            <p:cNvPr id="1030" name="Picture 6" descr="C:\Users\8F1C5~1\AppData\Local\Temp\Rar$DIa0.685\image-05-02-20-09-35-4.jpeg"/>
            <p:cNvPicPr>
              <a:picLocks noChangeAspect="1" noChangeArrowheads="1"/>
            </p:cNvPicPr>
            <p:nvPr/>
          </p:nvPicPr>
          <p:blipFill>
            <a:blip r:embed="rId8" cstate="print"/>
            <a:srcRect t="16138" b="4326"/>
            <a:stretch>
              <a:fillRect/>
            </a:stretch>
          </p:blipFill>
          <p:spPr bwMode="auto">
            <a:xfrm>
              <a:off x="2739020" y="6839796"/>
              <a:ext cx="2019113" cy="2141239"/>
            </a:xfrm>
            <a:prstGeom prst="rect">
              <a:avLst/>
            </a:prstGeom>
            <a:noFill/>
          </p:spPr>
        </p:pic>
        <p:pic>
          <p:nvPicPr>
            <p:cNvPr id="1031" name="Picture 7" descr="C:\Users\8F1C5~1\AppData\Local\Temp\Rar$DIa0.345\image-05-02-20-09-35-5.jpeg"/>
            <p:cNvPicPr>
              <a:picLocks noChangeAspect="1" noChangeArrowheads="1"/>
            </p:cNvPicPr>
            <p:nvPr/>
          </p:nvPicPr>
          <p:blipFill>
            <a:blip r:embed="rId9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4437112" y="4355976"/>
              <a:ext cx="1944216" cy="2592288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116632" y="0"/>
              <a:ext cx="4104456" cy="6463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/>
                <a:t>Одним из эффективных средств развития детей является конструкторская деятельность, в процессе которой ребенок испытывает разнообразные чувства: радуется красивой постройке, которую он создал сам, огорчается, если что-то не получается. Но самое главное, работа с конструктором позволяет детям учиться, играя, и обучаться в игре. </a:t>
              </a:r>
              <a:endParaRPr lang="ru-RU" b="1" dirty="0" smtClean="0"/>
            </a:p>
            <a:p>
              <a:r>
                <a:rPr lang="ru-RU" b="1" dirty="0" smtClean="0"/>
                <a:t>В </a:t>
              </a:r>
              <a:r>
                <a:rPr lang="ru-RU" b="1" dirty="0"/>
                <a:t>нашем детском саду прошел конкурс по </a:t>
              </a:r>
              <a:r>
                <a:rPr lang="ru-RU" b="1" dirty="0" err="1"/>
                <a:t>легоконструированию</a:t>
              </a:r>
              <a:r>
                <a:rPr lang="ru-RU" b="1" dirty="0"/>
                <a:t> среди </a:t>
              </a:r>
              <a:r>
                <a:rPr lang="ru-RU" b="1" dirty="0" smtClean="0"/>
                <a:t>старших воспитанников на тему «Этот </a:t>
              </a:r>
              <a:r>
                <a:rPr lang="ru-RU" b="1" dirty="0"/>
                <a:t>д</a:t>
              </a:r>
              <a:r>
                <a:rPr lang="ru-RU" b="1" dirty="0" smtClean="0"/>
                <a:t>ень Победы!». Целью </a:t>
              </a:r>
              <a:r>
                <a:rPr lang="ru-RU" b="1" dirty="0"/>
                <a:t>данного </a:t>
              </a:r>
              <a:r>
                <a:rPr lang="ru-RU" b="1" dirty="0" smtClean="0"/>
                <a:t>мероприятия была популяризация возможностей использования конструктора </a:t>
              </a:r>
              <a:r>
                <a:rPr lang="ru-RU" b="1" dirty="0" err="1" smtClean="0"/>
                <a:t>лего</a:t>
              </a:r>
              <a:r>
                <a:rPr lang="ru-RU" b="1" dirty="0" smtClean="0"/>
                <a:t>, как одного из средств новых технологий в познавательном развитии детей, а так же формирование у детей осознанного отношения к празднику Победы, как результату героического подвига народа в ВОВ.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383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ng.pngtree.com/back_origin_pic/04/18/83/3e498cfc8396cf0de5deed5d26dd28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00330" cy="9143999"/>
          </a:xfrm>
          <a:prstGeom prst="rect">
            <a:avLst/>
          </a:prstGeom>
          <a:noFill/>
        </p:spPr>
      </p:pic>
      <p:pic>
        <p:nvPicPr>
          <p:cNvPr id="1026" name="Picture 2" descr="http://delfin-detsad.ru/wp-content/uploads/2019/04/pust-rebenok-rastet-zdorovy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6858000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6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235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МБДОУ_8</cp:lastModifiedBy>
  <cp:revision>28</cp:revision>
  <dcterms:created xsi:type="dcterms:W3CDTF">2019-02-11T11:16:12Z</dcterms:created>
  <dcterms:modified xsi:type="dcterms:W3CDTF">2020-02-10T13:23:31Z</dcterms:modified>
</cp:coreProperties>
</file>