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" y="-1"/>
            <a:ext cx="9108444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476672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Муниципальное бюджетное дошкольное образовательное учреждение детский сад общеразвивающего вида № 8 «Рябинка»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города Белореченска муниципального образования </a:t>
            </a:r>
            <a: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ru-RU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ru-RU" sz="1600" b="1" kern="0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Белореченский</a:t>
            </a:r>
            <a:r>
              <a:rPr lang="ru-RU" sz="1600" b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 район</a:t>
            </a:r>
            <a:endParaRPr lang="ru-RU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35193"/>
            <a:ext cx="8424936" cy="1835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ea typeface="Calibri"/>
                <a:cs typeface="Times New Roman"/>
              </a:rPr>
              <a:t>Консультация для </a:t>
            </a:r>
            <a:r>
              <a:rPr lang="ru-RU" sz="2800" b="1" dirty="0" smtClean="0">
                <a:solidFill>
                  <a:srgbClr val="C00000"/>
                </a:solidFill>
                <a:ea typeface="Calibri"/>
                <a:cs typeface="Times New Roman"/>
              </a:rPr>
              <a:t>воспитателей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Calibri"/>
                <a:cs typeface="Times New Roman"/>
              </a:rPr>
              <a:t>«Сказки </a:t>
            </a:r>
            <a:r>
              <a:rPr lang="ru-RU" sz="2800" b="1" dirty="0">
                <a:solidFill>
                  <a:srgbClr val="C00000"/>
                </a:solidFill>
                <a:ea typeface="Calibri"/>
                <a:cs typeface="Times New Roman"/>
              </a:rPr>
              <a:t>как средство познавательного развития</a:t>
            </a:r>
            <a:endParaRPr lang="ru-RU" sz="28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indent="450215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ea typeface="Calibri"/>
                <a:cs typeface="Times New Roman"/>
              </a:rPr>
              <a:t>детей дошкольного возраста»</a:t>
            </a:r>
            <a:endParaRPr lang="ru-RU" sz="28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7020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76" y="-1"/>
            <a:ext cx="9179575" cy="688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612845"/>
            <a:ext cx="640871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Для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чего нужны нам сказки?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Что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них ищет человек?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Может быть, добро и ласку.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Может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быть, вчерашний снег.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сказке радость побеждает,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Сказка учит нас любить.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сказке звери оживают,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Начинают говорить.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В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сказке все бывает честно: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начало, и конец.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Смелый  принц ведет принцессу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Непременно под венец.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Белоснежка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русалка,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Старый карлик, добрый гном – 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Покидать нам сказку жалко,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Как  уютный милый  дом.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Прочитайте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сказки детям!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Научите их любить.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Может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быть, на этом свете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Станет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легче людям жить.</a:t>
            </a:r>
          </a:p>
        </p:txBody>
      </p:sp>
    </p:spTree>
    <p:extLst>
      <p:ext uri="{BB962C8B-B14F-4D97-AF65-F5344CB8AC3E}">
        <p14:creationId xmlns:p14="http://schemas.microsoft.com/office/powerpoint/2010/main" val="101644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2700"/>
            <a:ext cx="91821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404664"/>
            <a:ext cx="57606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Актуальность: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из самых популярных и любимых детьми литературных жанров, потому что в ней  и занимательный сюжет, и удивительные герои, сказка открывает ребёнку  мир человеческих чувств и взаимоотношений, утверждает доброту и справедливость, а также приобщает к русской культуре, к народному опыту, к родному языку. Сказки не только открывают перед детьми двери в чудесный мир волшебства, в котором   обитают невиданные существ, но и на подсознательном уровне  обучают простым жизненным ситуациям, с которыми наши дети сталкиваются каждый день.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717032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сказок развивается интерес детей к художественной литературе. Сказки воспитывают, способствуют испытывать сострадание, сочувствие к героям. Развивают чувство юмора, помогают  чувствовать красоту и выразительность языка произведения.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Воспитатель детского сада,  как никто другой , может и должен в  </a:t>
            </a:r>
            <a:r>
              <a:rPr lang="ru-RU" dirty="0">
                <a:latin typeface="Times New Roman"/>
                <a:ea typeface="Times New Roman"/>
              </a:rPr>
              <a:t>своей ежедневной работе использовать сказку как средство познавательного развития дошкольников.  Педагог в своей  возрастной группе  должен знать все сказки, предусмотренные программой. Можно сделать таблицу, где  сказки  будут поделены по  направлениям познавательного развития: сказка и экология, сказка и формирование целостной картины мира, сказка и конструирование и др.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164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2700"/>
            <a:ext cx="91821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337"/>
            <a:ext cx="3988098" cy="3078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620688"/>
            <a:ext cx="44644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«Золушка» может быть использована  в образовательной деятельности при измерении сыпучих материалов. Детям можно задать вопросы:</a:t>
            </a:r>
          </a:p>
          <a:p>
            <a:pPr algn="ctr"/>
            <a:r>
              <a:rPr lang="ru-RU" dirty="0"/>
              <a:t>- А как вы думаете, чем Золушка могла измерить крупу?</a:t>
            </a:r>
          </a:p>
          <a:p>
            <a:pPr algn="ctr"/>
            <a:r>
              <a:rPr lang="ru-RU" dirty="0"/>
              <a:t>-Как бы вы сами измерили? ( Меркой)</a:t>
            </a:r>
          </a:p>
          <a:p>
            <a:pPr algn="ctr"/>
            <a:r>
              <a:rPr lang="ru-RU" dirty="0"/>
              <a:t>   Сказка «Волк и семеро козлят» учит детей основам  безопасности жизнедеятельности. (Не открывать чужим людям дверь, не доверяться незнакомым людям).</a:t>
            </a:r>
          </a:p>
          <a:p>
            <a:pPr algn="ctr"/>
            <a:r>
              <a:rPr lang="ru-RU" dirty="0"/>
              <a:t>Вопросы могут быть самые разнообразные:</a:t>
            </a:r>
          </a:p>
          <a:p>
            <a:pPr algn="ctr"/>
            <a:r>
              <a:rPr lang="ru-RU" dirty="0"/>
              <a:t>-Как бы вы поступили в данной ситуации?</a:t>
            </a:r>
          </a:p>
          <a:p>
            <a:pPr algn="ctr"/>
            <a:r>
              <a:rPr lang="ru-RU" dirty="0"/>
              <a:t>-Помогло бы вам знание телефона службы спасения? и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66" y="3789040"/>
            <a:ext cx="3621352" cy="2864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8057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2700"/>
            <a:ext cx="91821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332656"/>
            <a:ext cx="53285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Сказка </a:t>
            </a:r>
            <a:r>
              <a:rPr lang="ru-RU" dirty="0" err="1"/>
              <a:t>А.Толстого</a:t>
            </a:r>
            <a:r>
              <a:rPr lang="ru-RU" dirty="0"/>
              <a:t> «Пузырь, соломинка и лапоть» продолжает знакомить детей  со свойствами разных материалов (какие предметы тонут, какие держаться на поверхности воды). Можно предложить детям эксперимент с погружением  разных предметов в воду. Спросить детей могут ли пригодиться предметы, которые тонут? (якорь). Как можно  использовать материалы, которые не тонут? (спасательные жилеты, круги ).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64" y="476672"/>
            <a:ext cx="3458337" cy="19483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5964" y="2917978"/>
            <a:ext cx="50000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Сказка «Три поросёнка» может быть использована при изучении основных свойств предметов. Дети с интересом будут отвечать на вопросы и дискутировать по поводу того, почему домик из соломы непрочный, а из камня может уберечь от врагов и непогоды. При изучении этой сказки можно поговорить с детьми о том, почему поросята – это домашние животные, а волк - дикое животное. Можно подвести детей к тому, что за осенью следует зима и повторить зимние месяцы.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314" y="4149080"/>
            <a:ext cx="3726160" cy="2530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972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-12700"/>
            <a:ext cx="91821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628800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Используя сказки для  познавательного развития детей , педагог  должен предварительно проработать текст, использовать наглядность, иллюстративный материал,  не забывать о сюрпризном моменте. Важным является и тот момент, что первый раз педагог читает детям сказку от начала и до конца,  не отвлекая их от целостного восприятия произведения. И лишь в последующем, когда дети проникнуться прочитанным, можно разбирать сказку, дополнять её  различными творческими  заданиями . Педагог  должен не забывать и о том, что ему отводится роль слушателя, а детям предоставляется возможность высказывать свои мысли, фантазии и пожелания.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4498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567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</dc:creator>
  <cp:lastModifiedBy>МБДОУ_8</cp:lastModifiedBy>
  <cp:revision>4</cp:revision>
  <dcterms:created xsi:type="dcterms:W3CDTF">2020-12-06T21:30:26Z</dcterms:created>
  <dcterms:modified xsi:type="dcterms:W3CDTF">2020-12-07T11:23:59Z</dcterms:modified>
</cp:coreProperties>
</file>