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2" d="100"/>
          <a:sy n="112" d="100"/>
        </p:scale>
        <p:origin x="-158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18.12.2020</a:t>
            </a:fld>
            <a:endParaRPr lang="ru-RU" dirty="0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18.12.2020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18.12.2020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18.12.2020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18.12.2020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18.12.2020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18.12.2020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18.12.2020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18.12.2020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18.12.2020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18.12.2020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18.12.2020</a:t>
            </a:fld>
            <a:endParaRPr lang="ru-RU" dirty="0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 dirty="0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 dirty="0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357290" y="2060848"/>
            <a:ext cx="642942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i="1" dirty="0" smtClean="0"/>
              <a:t>Отчёт </a:t>
            </a:r>
            <a:r>
              <a:rPr lang="ru-RU" sz="4000" b="1" i="1" dirty="0" smtClean="0"/>
              <a:t>о проведённой акции на тему:</a:t>
            </a:r>
            <a:endParaRPr lang="ru-RU" sz="4000" b="1" i="1" dirty="0" smtClean="0"/>
          </a:p>
          <a:p>
            <a:pPr algn="ctr"/>
            <a:r>
              <a:rPr lang="ru-RU" sz="4000" b="1" i="1" dirty="0" smtClean="0"/>
              <a:t> «Мой ребёнок в автокресле»</a:t>
            </a:r>
            <a:endParaRPr lang="ru-RU" sz="4000" b="1" i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03259" y="332656"/>
            <a:ext cx="820891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Муниципальное бюджетное дошкольное образовательное учреждение </a:t>
            </a:r>
          </a:p>
          <a:p>
            <a:pPr algn="ctr"/>
            <a:r>
              <a:rPr lang="ru-RU" dirty="0"/>
              <a:t>детский сад общеразвивающего вида № 8 «Рябинка» города Белореченска </a:t>
            </a:r>
          </a:p>
          <a:p>
            <a:pPr algn="ctr"/>
            <a:r>
              <a:rPr lang="ru-RU" dirty="0"/>
              <a:t>муниципального образования </a:t>
            </a:r>
            <a:r>
              <a:rPr lang="ru-RU" dirty="0" err="1"/>
              <a:t>Белореченский</a:t>
            </a:r>
            <a:r>
              <a:rPr lang="ru-RU" dirty="0"/>
              <a:t> район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_3325.JPG"/>
          <p:cNvPicPr>
            <a:picLocks noChangeAspect="1"/>
          </p:cNvPicPr>
          <p:nvPr/>
        </p:nvPicPr>
        <p:blipFill>
          <a:blip r:embed="rId2" cstate="print"/>
          <a:srcRect t="15625" b="14583"/>
          <a:stretch>
            <a:fillRect/>
          </a:stretch>
        </p:blipFill>
        <p:spPr>
          <a:xfrm>
            <a:off x="214282" y="1357298"/>
            <a:ext cx="8715404" cy="456200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483768" y="320471"/>
            <a:ext cx="382656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Мы за безопасность!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1124744"/>
            <a:ext cx="8712968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00B0F0"/>
                </a:solidFill>
              </a:rPr>
              <a:t>Цель: </a:t>
            </a:r>
          </a:p>
          <a:p>
            <a:pPr algn="ctr"/>
            <a:r>
              <a:rPr lang="ru-RU" sz="2400" b="1" dirty="0" smtClean="0"/>
              <a:t>пропаганда безопасного поведения на дорогах, созданий условий для проявления детьми активной социальной позиции в вопросах пропаганды использования автокресел.</a:t>
            </a:r>
          </a:p>
          <a:p>
            <a:pPr algn="ctr"/>
            <a:r>
              <a:rPr lang="ru-RU" sz="2400" dirty="0" smtClean="0">
                <a:solidFill>
                  <a:srgbClr val="00B0F0"/>
                </a:solidFill>
              </a:rPr>
              <a:t>Задачи</a:t>
            </a:r>
            <a:r>
              <a:rPr lang="ru-RU" sz="2400" dirty="0" smtClean="0"/>
              <a:t>: </a:t>
            </a:r>
          </a:p>
          <a:p>
            <a:pPr algn="ctr"/>
            <a:r>
              <a:rPr lang="ru-RU" sz="2400" b="1" dirty="0"/>
              <a:t>-</a:t>
            </a:r>
            <a:r>
              <a:rPr lang="ru-RU" sz="2400" b="1" dirty="0" smtClean="0"/>
              <a:t>созданий условий для актуализации закрепления у детей навыков безопасного культурного поведения на </a:t>
            </a:r>
            <a:r>
              <a:rPr lang="ru-RU" sz="2400" b="1" dirty="0" smtClean="0"/>
              <a:t>дорогах;</a:t>
            </a:r>
            <a:endParaRPr lang="ru-RU" sz="2400" b="1" dirty="0" smtClean="0"/>
          </a:p>
          <a:p>
            <a:pPr algn="ctr"/>
            <a:r>
              <a:rPr lang="ru-RU" sz="2400" b="1" dirty="0" smtClean="0"/>
              <a:t>-организация участия дошкольников в пропаганде правил дорожного движения среди населения с использованием различных средств </a:t>
            </a:r>
            <a:r>
              <a:rPr lang="ru-RU" sz="2400" b="1" dirty="0" smtClean="0"/>
              <a:t>информирования;</a:t>
            </a:r>
            <a:endParaRPr lang="ru-RU" sz="2400" b="1" dirty="0" smtClean="0"/>
          </a:p>
          <a:p>
            <a:pPr algn="ctr"/>
            <a:r>
              <a:rPr lang="ru-RU" sz="2400" b="1" dirty="0" smtClean="0"/>
              <a:t>-вовлечения родителей в образовательный процесс.</a:t>
            </a:r>
          </a:p>
          <a:p>
            <a:pPr algn="ctr"/>
            <a:endParaRPr lang="ru-RU" sz="24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_3390 (1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00100" y="1214422"/>
            <a:ext cx="7215206" cy="541140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11560" y="476672"/>
            <a:ext cx="77768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/>
              <a:t>Ситуативные и с/р игры по ПДД.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_3392 (1).JPG"/>
          <p:cNvPicPr>
            <a:picLocks noChangeAspect="1"/>
          </p:cNvPicPr>
          <p:nvPr/>
        </p:nvPicPr>
        <p:blipFill>
          <a:blip r:embed="rId2" cstate="print"/>
          <a:srcRect t="10257"/>
          <a:stretch>
            <a:fillRect/>
          </a:stretch>
        </p:blipFill>
        <p:spPr>
          <a:xfrm>
            <a:off x="1142976" y="1500174"/>
            <a:ext cx="7429552" cy="500063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95536" y="620688"/>
            <a:ext cx="84969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Рассматривание иллюстраций, обсуждение ситуаций.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_3394 (1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00100" y="1446572"/>
            <a:ext cx="7215238" cy="54114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_3395 (1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14414" y="1285860"/>
            <a:ext cx="7072362" cy="530427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23528" y="692696"/>
            <a:ext cx="81369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/>
              <a:t>Беседы по ПДД.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_3397 (1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00100" y="1142984"/>
            <a:ext cx="7286676" cy="5465007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_3388 (1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28662" y="1142984"/>
            <a:ext cx="7358114" cy="551858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23528" y="548680"/>
            <a:ext cx="84249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Консультация и памятка для родителей по ПДД.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_3403.JPG"/>
          <p:cNvPicPr>
            <a:picLocks noChangeAspect="1"/>
          </p:cNvPicPr>
          <p:nvPr/>
        </p:nvPicPr>
        <p:blipFill>
          <a:blip r:embed="rId2" cstate="print"/>
          <a:srcRect l="25000" t="21839" r="11207" b="10345"/>
          <a:stretch>
            <a:fillRect/>
          </a:stretch>
        </p:blipFill>
        <p:spPr>
          <a:xfrm>
            <a:off x="0" y="0"/>
            <a:ext cx="4748841" cy="3786238"/>
          </a:xfrm>
          <a:prstGeom prst="rect">
            <a:avLst/>
          </a:prstGeom>
        </p:spPr>
      </p:pic>
      <p:pic>
        <p:nvPicPr>
          <p:cNvPr id="3" name="Рисунок 2" descr="IMG_3404.JPG"/>
          <p:cNvPicPr>
            <a:picLocks noChangeAspect="1"/>
          </p:cNvPicPr>
          <p:nvPr/>
        </p:nvPicPr>
        <p:blipFill>
          <a:blip r:embed="rId3" cstate="print"/>
          <a:srcRect l="10937" t="17708" r="9375" b="18750"/>
          <a:stretch>
            <a:fillRect/>
          </a:stretch>
        </p:blipFill>
        <p:spPr>
          <a:xfrm>
            <a:off x="3000364" y="3183864"/>
            <a:ext cx="6143636" cy="367413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004048" y="1268760"/>
            <a:ext cx="40324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Подвижные игры по ПДД.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22</TotalTime>
  <Words>131</Words>
  <Application>Microsoft Office PowerPoint</Application>
  <PresentationFormat>Экран (4:3)</PresentationFormat>
  <Paragraphs>17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МБДОУ_8</cp:lastModifiedBy>
  <cp:revision>5</cp:revision>
  <dcterms:created xsi:type="dcterms:W3CDTF">2020-10-08T09:04:58Z</dcterms:created>
  <dcterms:modified xsi:type="dcterms:W3CDTF">2020-12-18T13:55:03Z</dcterms:modified>
</cp:coreProperties>
</file>