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6858000" cy="9144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2510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07655-E255-4296-B945-09A9B2B19857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91A0C-956C-4253-B1D6-54CC4DDB5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A6D9F-587E-4927-A05A-8D3974B83B68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FFF69-61CB-4B54-8FBB-D66905F9E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56BD4-7BC4-4E3B-B8BE-6445D3576831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8C6AE-98F6-4496-8098-83B0B9925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C395A-E014-4C66-ADD8-273E6333DE93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17731-43A3-4D9D-A981-CD3C5FACE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8D5B1-FC3A-4C75-86F5-819564A34434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916CA-D5EC-4CC4-A879-E8E12B715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3058A-18BE-4771-BB1C-94CF534176E0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60E33-30CE-458A-BF47-3F37B3880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3CC1F-8EFD-427E-9922-33DAD36A4C0D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E2D76-3E5F-4FB0-8B26-29ADA3CF4B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A9973-1757-437E-B967-50E2E8BC2B39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B7B41-C90C-4914-85EB-4D653D929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1301A-A2B8-49F1-A472-86AA7F3B87D9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C5B28-A05D-4FB1-9372-540F71CEF9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7C6FB-78C3-4439-A121-D82C43D61527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76591-3B99-4E4F-B72B-EADCF3DF8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016D8-F6DB-4882-9D69-D83317A7CC2E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D3A3C-D5B2-4D4D-B201-8356AAF170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4134BE-8C66-4726-B756-BE33D7B93022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569B8F-1926-4B33-82CA-D98CB8A1C1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2.jpe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s://ds04.infourok.ru/uploads/ex/0857/00142c96-c86c2b1c/hello_html_4d9ec0f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9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"/>
          <p:cNvGrpSpPr/>
          <p:nvPr/>
        </p:nvGrpSpPr>
        <p:grpSpPr>
          <a:xfrm>
            <a:off x="260648" y="323528"/>
            <a:ext cx="6120680" cy="9731378"/>
            <a:chOff x="260648" y="323528"/>
            <a:chExt cx="6120680" cy="9731378"/>
          </a:xfrm>
        </p:grpSpPr>
        <p:pic>
          <p:nvPicPr>
            <p:cNvPr id="13314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9080" y="323528"/>
              <a:ext cx="1938337" cy="193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5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36712" y="1187624"/>
              <a:ext cx="4949825" cy="2365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6" name="Picture 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2696" y="683568"/>
              <a:ext cx="1042988" cy="1377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7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16113" y="1258888"/>
              <a:ext cx="1816100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8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268760" y="2483768"/>
              <a:ext cx="4498975" cy="1225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9" name="Прямоугольник 7"/>
            <p:cNvSpPr>
              <a:spLocks noChangeArrowheads="1"/>
            </p:cNvSpPr>
            <p:nvPr/>
          </p:nvSpPr>
          <p:spPr bwMode="auto">
            <a:xfrm>
              <a:off x="3933056" y="3707904"/>
              <a:ext cx="1891865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000" b="1" i="1" dirty="0">
                  <a:solidFill>
                    <a:srgbClr val="19194D"/>
                  </a:solidFill>
                  <a:latin typeface="Calibri" pitchFamily="34" charset="0"/>
                </a:rPr>
                <a:t>Сентябрь 2019</a:t>
              </a:r>
            </a:p>
            <a:p>
              <a:pPr algn="r"/>
              <a:r>
                <a:rPr lang="ru-RU" sz="2000" b="1" i="1" dirty="0">
                  <a:solidFill>
                    <a:srgbClr val="19194D"/>
                  </a:solidFill>
                  <a:latin typeface="Calibri" pitchFamily="34" charset="0"/>
                </a:rPr>
                <a:t>Выпуск 2  </a:t>
              </a:r>
              <a:endParaRPr lang="ru-RU" sz="2000" dirty="0">
                <a:latin typeface="Calibri" pitchFamily="34" charset="0"/>
              </a:endParaRPr>
            </a:p>
          </p:txBody>
        </p:sp>
        <p:sp>
          <p:nvSpPr>
            <p:cNvPr id="13320" name="Прямоугольник 8"/>
            <p:cNvSpPr>
              <a:spLocks noChangeArrowheads="1"/>
            </p:cNvSpPr>
            <p:nvPr/>
          </p:nvSpPr>
          <p:spPr bwMode="auto">
            <a:xfrm>
              <a:off x="260648" y="4211960"/>
              <a:ext cx="6120680" cy="5842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ru-RU" altLang="ru-RU" sz="2400" b="1" i="1" u="sng" dirty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В нашем номере:</a:t>
              </a:r>
            </a:p>
            <a:p>
              <a:pPr algn="r">
                <a:lnSpc>
                  <a:spcPct val="150000"/>
                </a:lnSpc>
                <a:buFontTx/>
                <a:buChar char="-"/>
              </a:pPr>
              <a:r>
                <a:rPr lang="ru-RU" altLang="ru-RU" b="1" dirty="0">
                  <a:latin typeface="Times New Roman" pitchFamily="18" charset="0"/>
                  <a:cs typeface="Times New Roman" pitchFamily="18" charset="0"/>
                </a:rPr>
                <a:t>Конкурс площадок»</a:t>
              </a:r>
            </a:p>
            <a:p>
              <a:pPr algn="r">
                <a:lnSpc>
                  <a:spcPct val="150000"/>
                </a:lnSpc>
                <a:buFontTx/>
                <a:buChar char="-"/>
              </a:pPr>
              <a:r>
                <a:rPr lang="ru-RU" altLang="ru-RU" b="1" dirty="0" err="1">
                  <a:latin typeface="Times New Roman" pitchFamily="18" charset="0"/>
                  <a:cs typeface="Times New Roman" pitchFamily="18" charset="0"/>
                </a:rPr>
                <a:t>Фотогалерея</a:t>
              </a:r>
              <a:r>
                <a:rPr lang="ru-RU" altLang="ru-RU" b="1" dirty="0">
                  <a:latin typeface="Times New Roman" pitchFamily="18" charset="0"/>
                  <a:cs typeface="Times New Roman" pitchFamily="18" charset="0"/>
                </a:rPr>
                <a:t>  «Наши осенние прогулки»</a:t>
              </a:r>
            </a:p>
            <a:p>
              <a:pPr algn="r">
                <a:lnSpc>
                  <a:spcPct val="150000"/>
                </a:lnSpc>
                <a:buFontTx/>
                <a:buChar char="-"/>
              </a:pPr>
              <a:r>
                <a:rPr lang="ru-RU" altLang="ru-RU" b="1" dirty="0">
                  <a:latin typeface="Times New Roman" pitchFamily="18" charset="0"/>
                  <a:cs typeface="Times New Roman" pitchFamily="18" charset="0"/>
                </a:rPr>
                <a:t> «Лето красное, прощай!» -</a:t>
              </a:r>
            </a:p>
            <a:p>
              <a:pPr algn="r">
                <a:lnSpc>
                  <a:spcPct val="150000"/>
                </a:lnSpc>
              </a:pPr>
              <a:r>
                <a:rPr lang="ru-RU" altLang="ru-RU" b="1" dirty="0">
                  <a:latin typeface="Times New Roman" pitchFamily="18" charset="0"/>
                  <a:cs typeface="Times New Roman" pitchFamily="18" charset="0"/>
                </a:rPr>
                <a:t>мероприятье с родителями  </a:t>
              </a:r>
            </a:p>
            <a:p>
              <a:pPr algn="r">
                <a:lnSpc>
                  <a:spcPct val="150000"/>
                </a:lnSpc>
              </a:pPr>
              <a:r>
                <a:rPr lang="ru-RU" altLang="ru-RU" b="1" dirty="0">
                  <a:latin typeface="Times New Roman" pitchFamily="18" charset="0"/>
                  <a:cs typeface="Times New Roman" pitchFamily="18" charset="0"/>
                </a:rPr>
                <a:t>в группе №2</a:t>
              </a:r>
            </a:p>
            <a:p>
              <a:pPr algn="r">
                <a:lnSpc>
                  <a:spcPct val="150000"/>
                </a:lnSpc>
              </a:pPr>
              <a:r>
                <a:rPr lang="ru-RU" altLang="ru-RU" b="1" dirty="0">
                  <a:latin typeface="Times New Roman" pitchFamily="18" charset="0"/>
                  <a:cs typeface="Times New Roman" pitchFamily="18" charset="0"/>
                </a:rPr>
                <a:t> -  Рубрика: «Родителям на заметку»: </a:t>
              </a:r>
            </a:p>
            <a:p>
              <a:pPr algn="r">
                <a:lnSpc>
                  <a:spcPct val="150000"/>
                </a:lnSpc>
              </a:pPr>
              <a:r>
                <a:rPr lang="ru-RU" altLang="ru-RU" b="1" dirty="0">
                  <a:latin typeface="Times New Roman" pitchFamily="18" charset="0"/>
                  <a:cs typeface="Times New Roman" pitchFamily="18" charset="0"/>
                </a:rPr>
                <a:t>«Памятка для родителей по </a:t>
              </a:r>
            </a:p>
            <a:p>
              <a:pPr algn="r">
                <a:lnSpc>
                  <a:spcPct val="150000"/>
                </a:lnSpc>
              </a:pPr>
              <a:r>
                <a:rPr lang="ru-RU" altLang="ru-RU" b="1" dirty="0">
                  <a:latin typeface="Times New Roman" pitchFamily="18" charset="0"/>
                  <a:cs typeface="Times New Roman" pitchFamily="18" charset="0"/>
                </a:rPr>
                <a:t>формированию </a:t>
              </a:r>
            </a:p>
            <a:p>
              <a:pPr algn="r">
                <a:lnSpc>
                  <a:spcPct val="150000"/>
                </a:lnSpc>
              </a:pPr>
              <a:r>
                <a:rPr lang="ru-RU" altLang="ru-RU" b="1" dirty="0">
                  <a:latin typeface="Times New Roman" pitchFamily="18" charset="0"/>
                  <a:cs typeface="Times New Roman" pitchFamily="18" charset="0"/>
                </a:rPr>
                <a:t>здорового образа жизни детей» </a:t>
              </a:r>
            </a:p>
            <a:p>
              <a:pPr algn="r">
                <a:lnSpc>
                  <a:spcPct val="150000"/>
                </a:lnSpc>
              </a:pPr>
              <a:r>
                <a:rPr lang="ru-RU" altLang="ru-RU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r">
                <a:lnSpc>
                  <a:spcPct val="150000"/>
                </a:lnSpc>
              </a:pPr>
              <a:endParaRPr lang="ru-RU" altLang="ru-RU" sz="2400" b="1" i="1" u="sng" dirty="0"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150000"/>
                </a:lnSpc>
              </a:pPr>
              <a:endParaRPr lang="ru-RU" altLang="ru-RU" sz="2400" b="1" i="1" u="sng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5122" name="Picture 2" descr="http://printonic.ru/uploads/images/2016/03/26/img_56f68cbd95e69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4704" y="6012160"/>
              <a:ext cx="2016224" cy="233698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6858000" cy="9193213"/>
            <a:chOff x="0" y="0"/>
            <a:chExt cx="6858000" cy="9193213"/>
          </a:xfrm>
        </p:grpSpPr>
        <p:pic>
          <p:nvPicPr>
            <p:cNvPr id="14337" name="Picture 2" descr="https://ds04.infourok.ru/uploads/ex/0857/00142c96-c86c2b1c/hello_html_4d9ec0f4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858000" cy="9193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" name="Picture 2" descr="C:\Users\User\Desktop\IMG_4943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00" t="33972" r="24691" b="31027"/>
            <a:stretch/>
          </p:blipFill>
          <p:spPr bwMode="auto">
            <a:xfrm>
              <a:off x="4538417" y="2987824"/>
              <a:ext cx="1925684" cy="2318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User\Desktop\IMG_E4944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2185" y="6919576"/>
              <a:ext cx="2745040" cy="18419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4" descr="C:\Users\User\Desktop\IMG_E4945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89" b="10710"/>
            <a:stretch/>
          </p:blipFill>
          <p:spPr bwMode="auto">
            <a:xfrm>
              <a:off x="4538417" y="5508103"/>
              <a:ext cx="2164718" cy="1302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53722" y="683568"/>
              <a:ext cx="565559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В течение всего летнего периода в нашем учреждении проходил конкурс площадок. Воспитатели всех групп, а также родители наших воспитанников приняли активное участие в этом конкурсе. Они обустраивали площадки, оснащали их всевозможным оборудованием, создавали все необходимые условия для комфортного пребывания ребят на улице.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76672" y="3020924"/>
              <a:ext cx="3744416" cy="5355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И 5 сентября были подведены итоги конкурса и вручение благодарственных писем родителям на праздничном концерте, который подготовила и провела музыкальный руководитель Колмакова В.А. совместно с ребятами старших и подготовительных к школе групп.</a:t>
              </a:r>
            </a:p>
            <a:p>
              <a:r>
                <a:rPr lang="ru-RU" dirty="0"/>
                <a:t>Победителями стали воспитатели группы №2 Торопова  Н.А и </a:t>
              </a:r>
              <a:r>
                <a:rPr lang="ru-RU" dirty="0" err="1"/>
                <a:t>Лыфарь</a:t>
              </a:r>
              <a:r>
                <a:rPr lang="ru-RU" dirty="0"/>
                <a:t> М.А. и воспитатели группы №4 </a:t>
              </a:r>
              <a:r>
                <a:rPr lang="ru-RU" dirty="0" err="1"/>
                <a:t>Чумикова</a:t>
              </a:r>
              <a:r>
                <a:rPr lang="ru-RU" dirty="0"/>
                <a:t> Л.Ф и </a:t>
              </a:r>
              <a:r>
                <a:rPr lang="ru-RU" dirty="0" err="1"/>
                <a:t>Синатуллина</a:t>
              </a:r>
              <a:r>
                <a:rPr lang="ru-RU" dirty="0"/>
                <a:t> Ю.Г. ,  занявшие первое место; воспитателям группы №3 </a:t>
              </a:r>
              <a:r>
                <a:rPr lang="ru-RU" dirty="0" err="1"/>
                <a:t>Холодняк</a:t>
              </a:r>
              <a:r>
                <a:rPr lang="ru-RU" dirty="0"/>
                <a:t> Т.И. и </a:t>
              </a:r>
              <a:r>
                <a:rPr lang="ru-RU" dirty="0" err="1"/>
                <a:t>Мучкиной</a:t>
              </a:r>
              <a:r>
                <a:rPr lang="ru-RU" dirty="0"/>
                <a:t> О.Н. было присуждено второе место.</a:t>
              </a:r>
            </a:p>
            <a:p>
              <a:endParaRPr lang="ru-RU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6858000" cy="9193213"/>
            <a:chOff x="0" y="0"/>
            <a:chExt cx="6858000" cy="9193213"/>
          </a:xfrm>
        </p:grpSpPr>
        <p:pic>
          <p:nvPicPr>
            <p:cNvPr id="15361" name="Picture 2" descr="https://ds04.infourok.ru/uploads/ex/0857/00142c96-c86c2b1c/hello_html_4d9ec0f4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858000" cy="9193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Прямоугольник 2"/>
            <p:cNvSpPr/>
            <p:nvPr/>
          </p:nvSpPr>
          <p:spPr>
            <a:xfrm>
              <a:off x="476672" y="683568"/>
              <a:ext cx="6117204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3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Наши о</a:t>
              </a:r>
              <a:r>
                <a:rPr lang="ru-RU" sz="36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сенние прогулки</a:t>
              </a: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02" r="8824"/>
            <a:stretch/>
          </p:blipFill>
          <p:spPr bwMode="auto">
            <a:xfrm rot="5400000">
              <a:off x="3707074" y="5419340"/>
              <a:ext cx="2616442" cy="3202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4032" y="1763688"/>
              <a:ext cx="2726587" cy="36354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702" y="5076056"/>
              <a:ext cx="2467486" cy="32899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2" t="12711" r="17131" b="9049"/>
            <a:stretch/>
          </p:blipFill>
          <p:spPr bwMode="auto">
            <a:xfrm rot="5400000">
              <a:off x="414081" y="2145309"/>
              <a:ext cx="3059270" cy="22960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6858000" cy="9193213"/>
            <a:chOff x="0" y="0"/>
            <a:chExt cx="6858000" cy="9193213"/>
          </a:xfrm>
        </p:grpSpPr>
        <p:pic>
          <p:nvPicPr>
            <p:cNvPr id="16385" name="Picture 2" descr="https://ds04.infourok.ru/uploads/ex/0857/00142c96-c86c2b1c/hello_html_4d9ec0f4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858000" cy="9193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1"/>
            <p:cNvSpPr txBox="1"/>
            <p:nvPr/>
          </p:nvSpPr>
          <p:spPr>
            <a:xfrm>
              <a:off x="620688" y="755576"/>
              <a:ext cx="5544616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Интересное  развлекательное мероприятие с участием детей и их родителей  «Лето красное, прощай!» подготовили и провели  воспитатели старшей группы №2 Торопова Н.А. и </a:t>
              </a:r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Лыфарь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М.А. Ребята пели, танцевали и играли, провожая  красавицу Осень. Однако не обошлось и без вредной Бабы Яги, которая хотела испортить праздник, украв летние солнечные зайчики. Но ребята  с помощью родителей справились со всеми испытаниями и вернули солнечные зайчики обратно и продолжили веселье.</a:t>
              </a:r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5069" y="6506962"/>
              <a:ext cx="3487861" cy="22923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099" y="4139952"/>
              <a:ext cx="2778336" cy="2112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9000" y="4162146"/>
              <a:ext cx="3098920" cy="2217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s://ds04.infourok.ru/uploads/ex/0857/00142c96-c86c2b1c/hello_html_4d9ec0f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9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D02ED96-D704-4081-8104-C3DC5EBF64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38" t="3037" r="3038" b="1298"/>
          <a:stretch/>
        </p:blipFill>
        <p:spPr>
          <a:xfrm>
            <a:off x="0" y="9777"/>
            <a:ext cx="6858000" cy="912444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279</Words>
  <Application>Microsoft Office PowerPoint</Application>
  <PresentationFormat>Экран (4:3)</PresentationFormat>
  <Paragraphs>18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 8</dc:creator>
  <cp:lastModifiedBy>HP</cp:lastModifiedBy>
  <cp:revision>37</cp:revision>
  <dcterms:created xsi:type="dcterms:W3CDTF">2018-09-26T06:16:45Z</dcterms:created>
  <dcterms:modified xsi:type="dcterms:W3CDTF">2019-10-25T13:53:44Z</dcterms:modified>
</cp:coreProperties>
</file>