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 cstate="print"/>
          <a:srcRect t="6250" r="2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44416" y="188640"/>
            <a:ext cx="54360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 САД ОБЩЕРАЗВИВАЮЩЕГО ВИДА №8 «РЯБИНКА» ГОРОДА БЕЛОРЕЧЕНСКА МУНИЦИПАЛЬНОГО ОБРАЗОВАНИЯ 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БЕЛОРЕЧЕНСКИЙ РАЙОН</a:t>
            </a:r>
            <a:endParaRPr lang="ru-RU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4686" y="2636912"/>
            <a:ext cx="70896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воспитанников подготовительной к школе группы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5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йоги в России»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 cstate="print"/>
          <a:srcRect t="6250" r="2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39952" y="100950"/>
            <a:ext cx="50040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Ежегодно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сентября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отмечается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Впервые его праздновали в 2011 году. В этот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сотни студий по всей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открывают двери для знакомства с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йогой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Йога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это многогранное учение о познании себя и окружающего мира, имеющее тысячелетнюю историю.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198884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К этому событию в подготовительной к школе группе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5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прошло мероприятие, в ходе которого ребята познакомились с йогой, узнали для чего она нужна, какую пользу она  приносит.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t="20813" r="4320" b="4276"/>
          <a:stretch>
            <a:fillRect/>
          </a:stretch>
        </p:blipFill>
        <p:spPr bwMode="auto">
          <a:xfrm>
            <a:off x="2338537" y="2952328"/>
            <a:ext cx="6697959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 cstate="print"/>
          <a:srcRect t="6250" r="2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67877" y="4517868"/>
            <a:ext cx="36006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попробовали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ассаны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такие как: «Воин», «Дерево», «Кобра»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другие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4677"/>
            <a:ext cx="451250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55" y="3038847"/>
            <a:ext cx="505205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allpapercave.com/wp/wc1682258.jpg"/>
          <p:cNvPicPr>
            <a:picLocks noChangeAspect="1" noChangeArrowheads="1"/>
          </p:cNvPicPr>
          <p:nvPr/>
        </p:nvPicPr>
        <p:blipFill>
          <a:blip r:embed="rId2" cstate="print"/>
          <a:srcRect t="6250" r="2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l="6633" t="33799"/>
          <a:stretch>
            <a:fillRect/>
          </a:stretch>
        </p:blipFill>
        <p:spPr bwMode="auto">
          <a:xfrm>
            <a:off x="277338" y="2204864"/>
            <a:ext cx="866625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04456" y="235674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Йога для здоровья всех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Ценная наука,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Хоть, признаться, и она —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простая штука.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1055638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же в этот светлый день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Всем, кто йогу знает,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счастье принесёт,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Ну, и сил прибавит.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63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МБДОУ_8</cp:lastModifiedBy>
  <cp:revision>6</cp:revision>
  <dcterms:created xsi:type="dcterms:W3CDTF">2020-10-05T11:30:24Z</dcterms:created>
  <dcterms:modified xsi:type="dcterms:W3CDTF">2020-11-06T07:36:39Z</dcterms:modified>
</cp:coreProperties>
</file>