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74" r:id="rId4"/>
    <p:sldId id="273" r:id="rId5"/>
    <p:sldId id="269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66FF"/>
    <a:srgbClr val="FF3300"/>
    <a:srgbClr val="000066"/>
    <a:srgbClr val="008000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563" y="-1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736x/65/c1/fc/65c1fcdbb83d1ade7728c41d64fbd523--borders-and-frames-page-border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32" t="5040" r="7284" b="5921"/>
          <a:stretch>
            <a:fillRect/>
          </a:stretch>
        </p:blipFill>
        <p:spPr bwMode="auto">
          <a:xfrm>
            <a:off x="0" y="-1"/>
            <a:ext cx="6858000" cy="9182709"/>
          </a:xfrm>
          <a:prstGeom prst="rect">
            <a:avLst/>
          </a:prstGeom>
          <a:noFill/>
        </p:spPr>
      </p:pic>
      <p:sp>
        <p:nvSpPr>
          <p:cNvPr id="1028" name="AutoShape 4" descr="https://fs00.infourok.ru/images/doc/308/307148/hello_html_mdb8c43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983530" y="625511"/>
            <a:ext cx="5325789" cy="7166920"/>
            <a:chOff x="983530" y="625511"/>
            <a:chExt cx="5325789" cy="7166920"/>
          </a:xfrm>
        </p:grpSpPr>
        <p:pic>
          <p:nvPicPr>
            <p:cNvPr id="5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5529" y="1558916"/>
              <a:ext cx="4952515" cy="2365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60848" y="1372369"/>
              <a:ext cx="1815922" cy="744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5" descr="http://million-otkrytok.ru/upload/iblock/170/1701e3f7541029dcaa2153050f3716e4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22123" y="625511"/>
              <a:ext cx="1866810" cy="1866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90399" y="2824139"/>
              <a:ext cx="4498534" cy="122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983531" y="869148"/>
              <a:ext cx="1042369" cy="1379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Прямоугольник 9"/>
            <p:cNvSpPr/>
            <p:nvPr/>
          </p:nvSpPr>
          <p:spPr>
            <a:xfrm>
              <a:off x="4214818" y="4049689"/>
              <a:ext cx="153798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smtClean="0">
                  <a:solidFill>
                    <a:srgbClr val="19194D"/>
                  </a:solidFill>
                </a:rPr>
                <a:t>ИЮНЬ 2019г.</a:t>
              </a:r>
            </a:p>
            <a:p>
              <a:r>
                <a:rPr lang="ru-RU" b="1" i="1" dirty="0" smtClean="0">
                  <a:solidFill>
                    <a:srgbClr val="19194D"/>
                  </a:solidFill>
                </a:rPr>
                <a:t>Выпуск 1</a:t>
              </a:r>
              <a:endParaRPr lang="ru-RU" b="1" i="1" dirty="0">
                <a:solidFill>
                  <a:srgbClr val="19194D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983530" y="4745443"/>
              <a:ext cx="5325789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ru-RU" sz="2800" b="1" i="1" u="sng" dirty="0" smtClean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В нашем номере: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 День Защиты Детей</a:t>
              </a:r>
            </a:p>
            <a:p>
              <a:pPr>
                <a:lnSpc>
                  <a:spcPct val="150000"/>
                </a:lnSpc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- День России</a:t>
              </a:r>
            </a:p>
            <a:p>
              <a:pPr>
                <a:lnSpc>
                  <a:spcPct val="150000"/>
                </a:lnSpc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- Поэтическая страничка: лето в стихах</a:t>
              </a:r>
            </a:p>
            <a:p>
              <a:pPr>
                <a:lnSpc>
                  <a:spcPct val="150000"/>
                </a:lnSpc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- Родителям на заметку: «Поведение родителей в период адаптации детей»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i.pinimg.com/736x/65/c1/fc/65c1fcdbb83d1ade7728c41d64fbd523--borders-and-frames-page-border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32" t="5040" r="7284" b="5921"/>
          <a:stretch>
            <a:fillRect/>
          </a:stretch>
        </p:blipFill>
        <p:spPr bwMode="auto">
          <a:xfrm>
            <a:off x="0" y="0"/>
            <a:ext cx="6858000" cy="9182709"/>
          </a:xfrm>
          <a:prstGeom prst="rect">
            <a:avLst/>
          </a:prstGeom>
          <a:noFill/>
        </p:spPr>
      </p:pic>
      <p:grpSp>
        <p:nvGrpSpPr>
          <p:cNvPr id="8" name="Группа 7"/>
          <p:cNvGrpSpPr/>
          <p:nvPr/>
        </p:nvGrpSpPr>
        <p:grpSpPr>
          <a:xfrm>
            <a:off x="692696" y="683568"/>
            <a:ext cx="5871163" cy="7651432"/>
            <a:chOff x="692696" y="683568"/>
            <a:chExt cx="5871163" cy="7651432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908720" y="683568"/>
              <a:ext cx="5256584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В первый июньский день, когда начинается летний отдых, мы отмечаем  Международный День защиты детей. В этот день стоит задуматься о том, как сделать жизнь всех детишек по-настоящему счастливой и радостной, чтобы каждый ребенок чувствовал себя защищенным, был окружен любовью и вниманием взрослых. </a:t>
              </a:r>
            </a:p>
            <a:p>
              <a:endParaRPr lang="ru-RU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3 июня в нашем детском саду состоялся праздник, посвящённый этому празднику.  В празднике принимали участие дети всех возрастных групп. Они играли в подвижные игры, танцевали, пели любимые песни, рассказывали стихи, а также для них проводились различные конкурсы. Деткам праздник очень понравился, было весело, красочно, дружно.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836712" y="7596336"/>
              <a:ext cx="547260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Этот день стал незабываемым, наполненным праздничных радостей. Каждый малыш имеет право на детство, на беззаботное и счастливое время. И только от взрослых зависит, каким оно будет. 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7169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 l="13257" t="24491"/>
            <a:stretch>
              <a:fillRect/>
            </a:stretch>
          </p:blipFill>
          <p:spPr bwMode="auto">
            <a:xfrm>
              <a:off x="692696" y="4067944"/>
              <a:ext cx="2478930" cy="2877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84984" y="3491880"/>
              <a:ext cx="2848302" cy="2145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29000" y="5724128"/>
              <a:ext cx="3134859" cy="1944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i.pinimg.com/736x/65/c1/fc/65c1fcdbb83d1ade7728c41d64fbd523--borders-and-frames-page-border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32" t="5040" r="7284" b="5921"/>
          <a:stretch>
            <a:fillRect/>
          </a:stretch>
        </p:blipFill>
        <p:spPr bwMode="auto">
          <a:xfrm>
            <a:off x="0" y="0"/>
            <a:ext cx="6858000" cy="9182709"/>
          </a:xfrm>
          <a:prstGeom prst="rect">
            <a:avLst/>
          </a:prstGeom>
          <a:noFill/>
        </p:spPr>
      </p:pic>
      <p:grpSp>
        <p:nvGrpSpPr>
          <p:cNvPr id="8" name="Группа 7"/>
          <p:cNvGrpSpPr/>
          <p:nvPr/>
        </p:nvGrpSpPr>
        <p:grpSpPr>
          <a:xfrm>
            <a:off x="260648" y="827584"/>
            <a:ext cx="6253455" cy="8316416"/>
            <a:chOff x="260648" y="827584"/>
            <a:chExt cx="6253455" cy="8316416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908720" y="827584"/>
              <a:ext cx="5184576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9 июня для детей старших и подготовительных к школе групп прошел праздник, посвященный "Дню России".</a:t>
              </a:r>
            </a:p>
            <a:p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Традиционно праздник начался со звучания гимна нашей Родины. Дошкольники продемонстрировали хорошие знания Российской символики. Дети с удовольствием спели песни о Родине, флаге, прочли стихи о гербе России. Девочки подготовительной к школе группы № 11 исполнили танцевальную композицию «</a:t>
              </a:r>
              <a:r>
                <a:rPr lang="ru-RU" sz="1600" dirty="0" err="1" smtClean="0">
                  <a:latin typeface="Times New Roman" pitchFamily="18" charset="0"/>
                  <a:cs typeface="Times New Roman" pitchFamily="18" charset="0"/>
                </a:rPr>
                <a:t>Россиночка-Россия</a:t>
              </a: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!».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4704" y="3131840"/>
              <a:ext cx="5478188" cy="2483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96752" y="7056215"/>
              <a:ext cx="3256364" cy="2087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4672" t="11945"/>
            <a:stretch>
              <a:fillRect/>
            </a:stretch>
          </p:blipFill>
          <p:spPr bwMode="auto">
            <a:xfrm>
              <a:off x="260648" y="5220072"/>
              <a:ext cx="2938802" cy="2123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429000" y="5292080"/>
              <a:ext cx="3085103" cy="2160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="" xmlns:p14="http://schemas.microsoft.com/office/powerpoint/2010/main" val="249764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0"/>
            <a:ext cx="6858000" cy="9182709"/>
            <a:chOff x="0" y="0"/>
            <a:chExt cx="6858000" cy="9182709"/>
          </a:xfrm>
        </p:grpSpPr>
        <p:pic>
          <p:nvPicPr>
            <p:cNvPr id="12" name="Picture 2" descr="https://i.pinimg.com/736x/65/c1/fc/65c1fcdbb83d1ade7728c41d64fbd523--borders-and-fram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132" t="5040" r="7284" b="5921"/>
            <a:stretch>
              <a:fillRect/>
            </a:stretch>
          </p:blipFill>
          <p:spPr bwMode="auto">
            <a:xfrm>
              <a:off x="0" y="0"/>
              <a:ext cx="6858000" cy="9182709"/>
            </a:xfrm>
            <a:prstGeom prst="rect">
              <a:avLst/>
            </a:prstGeom>
            <a:noFill/>
          </p:spPr>
        </p:pic>
        <p:sp>
          <p:nvSpPr>
            <p:cNvPr id="13" name="Прямоугольник 12"/>
            <p:cNvSpPr/>
            <p:nvPr/>
          </p:nvSpPr>
          <p:spPr>
            <a:xfrm>
              <a:off x="908720" y="755576"/>
              <a:ext cx="5112568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 smtClean="0">
                  <a:solidFill>
                    <a:srgbClr val="FF0000"/>
                  </a:solidFill>
                  <a:latin typeface="Monotype Corsiva" pitchFamily="66" charset="0"/>
                </a:rPr>
                <a:t>Стихи про лето для детей – это одна из многих коллекций стихов, отобранных специально для любимых деток. И дети, и взрослые обожают лето за то, что оно всегда приносит в жизнь много радости: сладкие ягоды и фрукты, поездки на природу, в лес и что самое важное – каникулы и отпуска дают возможность родителям уделить своим детям больше времени!</a:t>
              </a:r>
            </a:p>
            <a:p>
              <a:r>
                <a:rPr lang="ru-RU" sz="1600" b="1" dirty="0" smtClean="0">
                  <a:solidFill>
                    <a:srgbClr val="FF0000"/>
                  </a:solidFill>
                  <a:latin typeface="Monotype Corsiva" pitchFamily="66" charset="0"/>
                </a:rPr>
                <a:t>Предлагаем вам почитать простые, запоминающиеся стихи про лето для детей со всеми летними впечатлениями.</a:t>
              </a:r>
              <a:endParaRPr lang="ru-RU" sz="1600" b="1" dirty="0">
                <a:solidFill>
                  <a:srgbClr val="FF0000"/>
                </a:solidFill>
                <a:latin typeface="Monotype Corsiva" pitchFamily="66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908720" y="2843808"/>
              <a:ext cx="3010644" cy="23391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Лето</a:t>
              </a:r>
            </a:p>
            <a:p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Столько света! Столько солнца! 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Столько зелени кругом! 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Наступило снова лето,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И тепло пришло к нам в дом.</a:t>
              </a:r>
            </a:p>
            <a:p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А вокруг так много света,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Пахнет елью и сосной.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Вот бы было так, что лето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Было целый год со мной!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789040" y="3347864"/>
              <a:ext cx="2506588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Ярко солнце светит…</a:t>
              </a:r>
            </a:p>
            <a:p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Ярко солнце светит.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В воздухе тепло.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И куда ни взглянешь —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Всё кругом светло!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По лугу пестреют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Яркие цветы.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Золотом облиты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Темные листы.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908720" y="5436096"/>
              <a:ext cx="2520280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Как мы проводили </a:t>
              </a:r>
            </a:p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время летом</a:t>
              </a:r>
            </a:p>
            <a:p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Мы гуляли, загорали,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Возле озера играли.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На скамейку сели -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Две котлеты съели.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Лягушонка принесли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И немного подросли.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2996952" y="6156176"/>
              <a:ext cx="2520280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Спелое лето</a:t>
              </a:r>
            </a:p>
            <a:p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Спелое лето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В ягоды одето,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В яблоки и сливы.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Стали дни красивы.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Сколько цвета!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Сколько света!</a:t>
              </a:r>
              <a:br>
                <a:rPr lang="ru-RU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Солнце на макушке лета!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6" name="Picture 2" descr="https://ds04.infourok.ru/uploads/ex/02ab/00132902-2f5fcccd/hello_html_m33949e53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906" t="1793"/>
            <a:stretch>
              <a:fillRect/>
            </a:stretch>
          </p:blipFill>
          <p:spPr bwMode="auto">
            <a:xfrm rot="2523240">
              <a:off x="4874500" y="6510202"/>
              <a:ext cx="1523169" cy="1163777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="" xmlns:p14="http://schemas.microsoft.com/office/powerpoint/2010/main" val="118326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cdn1.imgbb.ru/user/17/172208/201509/dcf51f3a1640b2fbab762fecb7d1824f.jpg"/>
          <p:cNvPicPr>
            <a:picLocks noChangeAspect="1" noChangeArrowheads="1"/>
          </p:cNvPicPr>
          <p:nvPr/>
        </p:nvPicPr>
        <p:blipFill>
          <a:blip r:embed="rId2" cstate="print"/>
          <a:srcRect l="2751" t="2754" r="4851" b="5013"/>
          <a:stretch>
            <a:fillRect/>
          </a:stretch>
        </p:blipFill>
        <p:spPr bwMode="auto">
          <a:xfrm>
            <a:off x="0" y="-1"/>
            <a:ext cx="6858000" cy="9118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1121</TotalTime>
  <Words>228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сад 8</cp:lastModifiedBy>
  <cp:revision>118</cp:revision>
  <dcterms:created xsi:type="dcterms:W3CDTF">2018-04-02T05:48:48Z</dcterms:created>
  <dcterms:modified xsi:type="dcterms:W3CDTF">2019-07-11T07:13:46Z</dcterms:modified>
</cp:coreProperties>
</file>