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61" r:id="rId4"/>
    <p:sldId id="262" r:id="rId5"/>
    <p:sldId id="263" r:id="rId6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2220" y="-3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9.jpeg"/><Relationship Id="rId7" Type="http://schemas.openxmlformats.org/officeDocument/2006/relationships/image" Target="../media/image11.jpeg"/><Relationship Id="rId12" Type="http://schemas.microsoft.com/office/2007/relationships/hdphoto" Target="../media/hdphoto5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13.jpeg"/><Relationship Id="rId5" Type="http://schemas.openxmlformats.org/officeDocument/2006/relationships/image" Target="../media/image10.jpe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14.png"/><Relationship Id="rId7" Type="http://schemas.openxmlformats.org/officeDocument/2006/relationships/image" Target="../media/image1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11" Type="http://schemas.openxmlformats.org/officeDocument/2006/relationships/image" Target="../media/image17.jpeg"/><Relationship Id="rId5" Type="http://schemas.openxmlformats.org/officeDocument/2006/relationships/image" Target="../media/image15.png"/><Relationship Id="rId10" Type="http://schemas.microsoft.com/office/2007/relationships/hdphoto" Target="../media/hdphoto9.wdp"/><Relationship Id="rId4" Type="http://schemas.microsoft.com/office/2007/relationships/hdphoto" Target="../media/hdphoto6.wdp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18.jpeg"/><Relationship Id="rId7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microsoft.com/office/2007/relationships/hdphoto" Target="../media/hdphoto10.wdp"/><Relationship Id="rId9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594" b="2309"/>
          <a:stretch/>
        </p:blipFill>
        <p:spPr bwMode="auto">
          <a:xfrm>
            <a:off x="-11430" y="0"/>
            <a:ext cx="6869430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" name="Группа 10"/>
          <p:cNvGrpSpPr/>
          <p:nvPr/>
        </p:nvGrpSpPr>
        <p:grpSpPr>
          <a:xfrm>
            <a:off x="188640" y="539552"/>
            <a:ext cx="6408712" cy="7942939"/>
            <a:chOff x="188640" y="539552"/>
            <a:chExt cx="6408712" cy="7942939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8773" y="2471539"/>
              <a:ext cx="4498975" cy="1225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680" y="816570"/>
              <a:ext cx="1042987" cy="13779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49080" y="539552"/>
              <a:ext cx="1938337" cy="19319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42539" y="1259632"/>
              <a:ext cx="1816100" cy="7445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710" y="1303154"/>
              <a:ext cx="4949825" cy="2365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Прямоугольник 2"/>
            <p:cNvSpPr/>
            <p:nvPr/>
          </p:nvSpPr>
          <p:spPr>
            <a:xfrm>
              <a:off x="2434580" y="3863613"/>
              <a:ext cx="3429000" cy="70788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/>
              <a:r>
                <a:rPr lang="ru-RU" sz="2000" b="1" i="1" dirty="0" smtClean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Октябрь </a:t>
              </a:r>
              <a:r>
                <a:rPr lang="ru-RU" sz="2000" b="1" i="1" dirty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2018</a:t>
              </a:r>
            </a:p>
            <a:p>
              <a:pPr algn="r"/>
              <a:r>
                <a:rPr lang="ru-RU" sz="2000" b="1" i="1" dirty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Выпуск 1</a:t>
              </a:r>
              <a:r>
                <a:rPr lang="ru-RU" i="1" dirty="0">
                  <a:latin typeface="Times New Roman" pitchFamily="18" charset="0"/>
                  <a:cs typeface="Times New Roman" pitchFamily="18" charset="0"/>
                </a:rPr>
                <a:t> </a:t>
              </a: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1772816" y="4644008"/>
              <a:ext cx="4824536" cy="29238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000" b="1" dirty="0" smtClean="0">
                  <a:solidFill>
                    <a:srgbClr val="6600FF"/>
                  </a:solidFill>
                  <a:latin typeface="Times New Roman" pitchFamily="18" charset="0"/>
                  <a:cs typeface="Times New Roman" pitchFamily="18" charset="0"/>
                </a:rPr>
                <a:t>            В </a:t>
              </a:r>
              <a:r>
                <a:rPr lang="ru-RU" sz="2000" b="1" dirty="0">
                  <a:solidFill>
                    <a:srgbClr val="6600FF"/>
                  </a:solidFill>
                  <a:latin typeface="Times New Roman" pitchFamily="18" charset="0"/>
                  <a:cs typeface="Times New Roman" pitchFamily="18" charset="0"/>
                </a:rPr>
                <a:t>нашем </a:t>
              </a:r>
              <a:r>
                <a:rPr lang="ru-RU" sz="2000" b="1" dirty="0" smtClean="0">
                  <a:solidFill>
                    <a:srgbClr val="6600FF"/>
                  </a:solidFill>
                  <a:latin typeface="Times New Roman" pitchFamily="18" charset="0"/>
                  <a:cs typeface="Times New Roman" pitchFamily="18" charset="0"/>
                </a:rPr>
                <a:t>номере:</a:t>
              </a:r>
            </a:p>
            <a:p>
              <a:pPr algn="r"/>
              <a:endParaRPr lang="ru-RU" sz="20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r"/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lang="ru-RU" b="1" dirty="0" smtClean="0">
                  <a:solidFill>
                    <a:srgbClr val="6600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Экскурсия в Детскую музыкальную школу  </a:t>
              </a:r>
            </a:p>
            <a:p>
              <a:pPr algn="r">
                <a:buFontTx/>
                <a:buChar char="-"/>
              </a:pPr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 Методическое объединение музыкальных руководителей в нашем саду</a:t>
              </a:r>
            </a:p>
            <a:p>
              <a:pPr algn="r">
                <a:buFontTx/>
                <a:buChar char="-"/>
              </a:pPr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b="1" dirty="0" err="1" smtClean="0">
                  <a:latin typeface="Times New Roman" pitchFamily="18" charset="0"/>
                  <a:cs typeface="Times New Roman" pitchFamily="18" charset="0"/>
                </a:rPr>
                <a:t>Фотогалерея</a:t>
              </a:r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: «Когда я кушаю – я никого не слушаю»</a:t>
              </a:r>
            </a:p>
            <a:p>
              <a:pPr algn="r">
                <a:buFontTx/>
                <a:buChar char="-"/>
              </a:pPr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 Родителям на заметку: «Как приучить ребенка к здоровой пище»</a:t>
              </a:r>
            </a:p>
            <a:p>
              <a:pPr algn="r"/>
              <a:r>
                <a:rPr lang="ru-RU" dirty="0" smtClean="0"/>
                <a:t> </a:t>
              </a:r>
              <a:endParaRPr lang="ru-RU" dirty="0"/>
            </a:p>
          </p:txBody>
        </p:sp>
        <p:pic>
          <p:nvPicPr>
            <p:cNvPr id="5122" name="Picture 2" descr="http://gov.cap.ru/UserFiles/orgs/GrvId_81/78073071_large_228154dayane.jp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88640" y="5796136"/>
              <a:ext cx="3051360" cy="2686355"/>
            </a:xfrm>
            <a:prstGeom prst="rect">
              <a:avLst/>
            </a:prstGeom>
            <a:noFill/>
            <a:effectLst/>
          </p:spPr>
        </p:pic>
      </p:grpSp>
    </p:spTree>
    <p:extLst>
      <p:ext uri="{BB962C8B-B14F-4D97-AF65-F5344CB8AC3E}">
        <p14:creationId xmlns:p14="http://schemas.microsoft.com/office/powerpoint/2010/main" xmlns="" val="3871956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328" b="3004"/>
          <a:stretch/>
        </p:blipFill>
        <p:spPr bwMode="auto">
          <a:xfrm>
            <a:off x="10314" y="0"/>
            <a:ext cx="6847686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Группа 8"/>
          <p:cNvGrpSpPr/>
          <p:nvPr/>
        </p:nvGrpSpPr>
        <p:grpSpPr>
          <a:xfrm>
            <a:off x="116632" y="683568"/>
            <a:ext cx="6567166" cy="8239219"/>
            <a:chOff x="116632" y="683568"/>
            <a:chExt cx="6567166" cy="8239219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996" t="19571"/>
            <a:stretch/>
          </p:blipFill>
          <p:spPr bwMode="auto">
            <a:xfrm>
              <a:off x="260648" y="6564606"/>
              <a:ext cx="3173509" cy="23485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5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652" t="8359"/>
            <a:stretch/>
          </p:blipFill>
          <p:spPr bwMode="auto">
            <a:xfrm>
              <a:off x="4246074" y="5877761"/>
              <a:ext cx="2301380" cy="30450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6" name="Picture 4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 xmlns="">
                    <a14:imgLayer r:embed="rId8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09" t="5418"/>
            <a:stretch/>
          </p:blipFill>
          <p:spPr bwMode="auto">
            <a:xfrm>
              <a:off x="4509120" y="2855655"/>
              <a:ext cx="2174678" cy="28749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 xmlns="">
                    <a14:imgLayer r:embed="rId10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632" y="3851920"/>
              <a:ext cx="2234388" cy="24689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8" name="Picture 6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BEBA8EAE-BF5A-486C-A8C5-ECC9F3942E4B}">
                  <a14:imgProps xmlns:a14="http://schemas.microsoft.com/office/drawing/2010/main" xmlns="">
                    <a14:imgLayer r:embed="rId12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039" t="19867" r="9063" b="14582"/>
            <a:stretch/>
          </p:blipFill>
          <p:spPr bwMode="auto">
            <a:xfrm flipH="1">
              <a:off x="2375464" y="4539625"/>
              <a:ext cx="2342927" cy="25312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332656" y="683568"/>
              <a:ext cx="6192688" cy="341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1 октября воспитанники нашего детского сада, а именно ребята подготовительных к школе групп, посетили с экскурсией  Детскую музыкальную школу имени  И. Е. </a:t>
              </a:r>
              <a:r>
                <a:rPr lang="ru-RU" b="1" dirty="0" err="1" smtClean="0">
                  <a:latin typeface="Times New Roman" pitchFamily="18" charset="0"/>
                  <a:cs typeface="Times New Roman" pitchFamily="18" charset="0"/>
                </a:rPr>
                <a:t>Каптана</a:t>
              </a:r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. Данная экскурсия была организована  и проведена музыкальными руководителями Гороховой Еленой Геннадьевной  и  </a:t>
              </a:r>
              <a:r>
                <a:rPr lang="ru-RU" b="1" dirty="0" err="1" smtClean="0">
                  <a:latin typeface="Times New Roman" pitchFamily="18" charset="0"/>
                  <a:cs typeface="Times New Roman" pitchFamily="18" charset="0"/>
                </a:rPr>
                <a:t>Колмаковой</a:t>
              </a:r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  Валентиной Антоновной. Ребята познакомились со различными музыкальными инструментами, </a:t>
              </a:r>
            </a:p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услышали их звучание, и даже </a:t>
              </a:r>
            </a:p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почувствовали себя настоящими </a:t>
              </a:r>
            </a:p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артистами академического хора. </a:t>
              </a:r>
            </a:p>
            <a:p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4087893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10314" y="0"/>
            <a:ext cx="6847686" cy="9144000"/>
            <a:chOff x="10314" y="0"/>
            <a:chExt cx="6847686" cy="914400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3328" b="3004"/>
            <a:stretch/>
          </p:blipFill>
          <p:spPr bwMode="auto">
            <a:xfrm>
              <a:off x="10314" y="0"/>
              <a:ext cx="6847686" cy="9144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4155" t="8167" r="14621" b="11384"/>
            <a:stretch/>
          </p:blipFill>
          <p:spPr bwMode="auto">
            <a:xfrm>
              <a:off x="4005064" y="3578062"/>
              <a:ext cx="2852936" cy="2578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32530" r="14010"/>
            <a:stretch/>
          </p:blipFill>
          <p:spPr bwMode="auto">
            <a:xfrm>
              <a:off x="1412776" y="0"/>
              <a:ext cx="4130572" cy="23850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 xmlns="">
                    <a14:imgLayer r:embed="rId10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496" t="12471"/>
            <a:stretch/>
          </p:blipFill>
          <p:spPr bwMode="auto">
            <a:xfrm>
              <a:off x="3076310" y="6084168"/>
              <a:ext cx="3781690" cy="25202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260648" y="2483768"/>
              <a:ext cx="3933056" cy="3693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5 октября наш сад встречал гостей! Очередное методическое объединение музыкальных руководителей состоялось на базе нашего учреждения. </a:t>
              </a:r>
            </a:p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Музыкальный руководитель Колмакова В.А. совместно с ребятами групп №10 и №6 подготовила и провела очень весёлые кубанские  посиделки, которые закончились традиционным чаепитием с вкусным кубанским караваем.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 xmlns="">
                    <a14:imgLayer r:embed="rId8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648" y="6300192"/>
              <a:ext cx="2875980" cy="25621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847035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10314" y="0"/>
            <a:ext cx="6847686" cy="9144000"/>
            <a:chOff x="10314" y="0"/>
            <a:chExt cx="6847686" cy="914400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3328" b="3004"/>
            <a:stretch/>
          </p:blipFill>
          <p:spPr bwMode="auto">
            <a:xfrm>
              <a:off x="10314" y="0"/>
              <a:ext cx="6847686" cy="9144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696" y="1331641"/>
              <a:ext cx="3155004" cy="2592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342448" y="637982"/>
              <a:ext cx="5936432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2800" b="1" cap="none" spc="0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Когда я кушаю – я никого не слушаю</a:t>
              </a:r>
              <a:endParaRPr lang="ru-RU" sz="2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0664" y="6793314"/>
              <a:ext cx="3036774" cy="22007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2749"/>
            <a:stretch/>
          </p:blipFill>
          <p:spPr bwMode="auto">
            <a:xfrm>
              <a:off x="3530149" y="3586266"/>
              <a:ext cx="3036774" cy="2988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 xmlns="">
                    <a14:imgLayer r:embed="rId8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982" y="4322349"/>
              <a:ext cx="2855978" cy="37239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3659" y="1185447"/>
              <a:ext cx="2373939" cy="23064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130625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328" b="3004"/>
          <a:stretch/>
        </p:blipFill>
        <p:spPr bwMode="auto">
          <a:xfrm>
            <a:off x="10314" y="0"/>
            <a:ext cx="6847686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http://www.test9.r-vd.ru/wp-content/uploads/2015/02/sem_lekar_26924.jpg"/>
          <p:cNvPicPr>
            <a:picLocks noChangeAspect="1" noChangeArrowheads="1"/>
          </p:cNvPicPr>
          <p:nvPr/>
        </p:nvPicPr>
        <p:blipFill>
          <a:blip r:embed="rId3" cstate="print"/>
          <a:srcRect l="3971" t="7978" r="3549" b="7007"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6934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171</Words>
  <Application>Microsoft Office PowerPoint</Application>
  <PresentationFormat>Экран (4:3)</PresentationFormat>
  <Paragraphs>16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123</dc:creator>
  <cp:lastModifiedBy>дет. сад №8</cp:lastModifiedBy>
  <cp:revision>11</cp:revision>
  <dcterms:created xsi:type="dcterms:W3CDTF">2018-11-01T06:57:09Z</dcterms:created>
  <dcterms:modified xsi:type="dcterms:W3CDTF">2018-11-06T08:37:41Z</dcterms:modified>
</cp:coreProperties>
</file>