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305" r:id="rId3"/>
    <p:sldId id="317" r:id="rId4"/>
    <p:sldId id="318" r:id="rId5"/>
    <p:sldId id="319" r:id="rId6"/>
    <p:sldId id="320" r:id="rId7"/>
    <p:sldId id="323" r:id="rId8"/>
    <p:sldId id="324" r:id="rId9"/>
    <p:sldId id="321" r:id="rId10"/>
    <p:sldId id="322" r:id="rId11"/>
    <p:sldId id="326" r:id="rId12"/>
    <p:sldId id="327" r:id="rId13"/>
    <p:sldId id="32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D4DA"/>
    <a:srgbClr val="6CB7D2"/>
    <a:srgbClr val="D3D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22" autoAdjust="0"/>
  </p:normalViewPr>
  <p:slideViewPr>
    <p:cSldViewPr>
      <p:cViewPr>
        <p:scale>
          <a:sx n="120" d="100"/>
          <a:sy n="120" d="100"/>
        </p:scale>
        <p:origin x="-137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7484E-CDB9-4342-81F3-3C24BB8BAFA1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55BEF-CCFE-4981-99FA-66EA12A20A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55BEF-CCFE-4981-99FA-66EA12A20A4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13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B5A04-9BE4-4632-900B-DB7378F0F2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22746"/>
      </p:ext>
    </p:extLst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CE428-9CC8-4E57-BFF9-69154FEA236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658746"/>
      </p:ext>
    </p:extLst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8A65-F8DD-45DA-A951-8EEB72BAC5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985842"/>
      </p:ext>
    </p:extLst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1EE4C-A0EA-4697-AE7A-485D955C6C1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88527"/>
      </p:ext>
    </p:extLst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012A9-29EB-49FA-8EFF-D316025A49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30984"/>
      </p:ext>
    </p:extLst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6C735-E8E6-4B62-BF72-9F48FA2322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91796"/>
      </p:ext>
    </p:extLst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DDEE2-9332-4A18-AADD-78DA51A8D4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172194"/>
      </p:ext>
    </p:extLst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F327F-F2BD-418B-8F52-EE27AC3B7D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730939"/>
      </p:ext>
    </p:extLst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5A29F-C8EE-4490-9C07-DAC5B2A8B3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49124"/>
      </p:ext>
    </p:extLst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842AA-C037-4D34-B03E-517EC67B47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70893"/>
      </p:ext>
    </p:extLst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C3916-60C8-4D26-A5E1-0EBC235484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81540"/>
      </p:ext>
    </p:extLst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5895F5-3410-4946-B092-5B5E29565A9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3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0"/>
            <a:ext cx="867645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dirty="0">
                <a:solidFill>
                  <a:prstClr val="black"/>
                </a:solidFill>
                <a:latin typeface="Constantia"/>
              </a:rPr>
              <a:t>МУНИЦИПАЛЬНОЕ БЮДЖЕТНОЕ ДОШКОЛЬНОЕ ОБРАЗОВАТЕЛЬНОЕ  УЧРЕЖДЕНИЕ</a:t>
            </a:r>
            <a:endParaRPr lang="ru-RU" sz="1200" dirty="0">
              <a:solidFill>
                <a:prstClr val="black"/>
              </a:solidFill>
              <a:latin typeface="Constantia"/>
            </a:endParaRPr>
          </a:p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dirty="0">
                <a:solidFill>
                  <a:prstClr val="black"/>
                </a:solidFill>
                <a:latin typeface="Constantia"/>
              </a:rPr>
              <a:t>ДЕТСКИЙ САД  ОБЩЕРАЗВИВАЮЩЕГО ВИДА №8 «РЯБИНКА» </a:t>
            </a:r>
            <a:endParaRPr lang="ru-RU" sz="1200" dirty="0">
              <a:solidFill>
                <a:prstClr val="black"/>
              </a:solidFill>
              <a:latin typeface="Constantia"/>
            </a:endParaRPr>
          </a:p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dirty="0">
                <a:solidFill>
                  <a:prstClr val="black"/>
                </a:solidFill>
                <a:latin typeface="Constantia"/>
              </a:rPr>
              <a:t>ГОРОДА БЕЛОРЕЧЕНСКА МУНИЦИПАЛЬНОГО ОБРАЗОВАНИЯ </a:t>
            </a:r>
            <a:endParaRPr lang="ru-RU" sz="1200" dirty="0">
              <a:solidFill>
                <a:prstClr val="black"/>
              </a:solidFill>
              <a:latin typeface="Constantia"/>
            </a:endParaRPr>
          </a:p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dirty="0">
                <a:solidFill>
                  <a:prstClr val="black"/>
                </a:solidFill>
                <a:latin typeface="Constantia"/>
              </a:rPr>
              <a:t>БЕЛОРЕЧЕНСКИЙ РАЙОН</a:t>
            </a:r>
            <a:endParaRPr lang="ru-RU" sz="120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823612"/>
            <a:ext cx="85728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>
              <a:latin typeface="Bookman Old Style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Двигательная </a:t>
            </a:r>
            <a:r>
              <a:rPr lang="ru-RU" sz="3600" b="1" dirty="0">
                <a:solidFill>
                  <a:srgbClr val="002060"/>
                </a:solidFill>
                <a:latin typeface="Bookman Old Style" pitchFamily="18" charset="0"/>
              </a:rPr>
              <a:t>активность в режиме дня </a:t>
            </a:r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с </a:t>
            </a:r>
            <a:r>
              <a:rPr lang="ru-RU" sz="3600" b="1" dirty="0">
                <a:solidFill>
                  <a:srgbClr val="002060"/>
                </a:solidFill>
                <a:latin typeface="Bookman Old Style" pitchFamily="18" charset="0"/>
              </a:rPr>
              <a:t>детьми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42616" y="6093296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Подготовил: в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оспитатель МБДОУ Д/С 8                                                                  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Лыфарь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М.А.</a:t>
            </a:r>
          </a:p>
        </p:txBody>
      </p:sp>
    </p:spTree>
    <p:extLst>
      <p:ext uri="{BB962C8B-B14F-4D97-AF65-F5344CB8AC3E}">
        <p14:creationId xmlns:p14="http://schemas.microsoft.com/office/powerpoint/2010/main" val="270204416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развитию двигательной активности -не менее важна в двигательном режиме дня. </a:t>
            </a:r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в течении всего дня в часы игр и прогулок.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r="13601"/>
          <a:stretch/>
        </p:blipFill>
        <p:spPr>
          <a:xfrm>
            <a:off x="6871011" y="656692"/>
            <a:ext cx="224100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0" y="2708920"/>
            <a:ext cx="2926406" cy="3901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72" y="1916832"/>
            <a:ext cx="3131080" cy="4174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9936617"/>
      </p:ext>
    </p:extLst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6633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празд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ник- является для ребенка особым радостным событием, в программу праздника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из видов активного отдыха детей, входят разнообразные физические упражнения и веселые подвижные игры.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 наполняет ребенка эмоциональной, веселой двигательной деятельностью.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b="11151"/>
          <a:stretch/>
        </p:blipFill>
        <p:spPr>
          <a:xfrm>
            <a:off x="251520" y="1988840"/>
            <a:ext cx="5179130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6"/>
          <a:stretch/>
        </p:blipFill>
        <p:spPr>
          <a:xfrm>
            <a:off x="5543575" y="1916832"/>
            <a:ext cx="3420913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5860210"/>
      </p:ext>
    </p:extLst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663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Планируемый результат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двигательной активности детей, малоподвижные дети станут более активными и самостоятельными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появится интерес к игровым упражнениям разной интенсивности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уверенность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своих действиях и желание участвовать в коллективных подвижных играх. </a:t>
            </a:r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err="1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Гиперактивные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дети станут более уравновешенными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двигательная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у детей станет более целенаправленной.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концу года мы достигнем планируемого результата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08920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908" y="2219966"/>
            <a:ext cx="3013010" cy="4017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6002883"/>
      </p:ext>
    </p:extLst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373216"/>
            <a:ext cx="3672408" cy="648072"/>
          </a:xfrm>
        </p:spPr>
        <p:txBody>
          <a:bodyPr/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3" b="13571"/>
          <a:stretch/>
        </p:blipFill>
        <p:spPr>
          <a:xfrm>
            <a:off x="467544" y="645357"/>
            <a:ext cx="7795759" cy="4583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1544359"/>
      </p:ext>
    </p:extLst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0"/>
            <a:ext cx="330358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укрепление здоровья детей.</a:t>
            </a:r>
          </a:p>
          <a:p>
            <a:r>
              <a:rPr lang="ru-RU" b="1" i="1" u="sng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формирование основных жизненно важных двигательных умений и навыков.</a:t>
            </a:r>
          </a:p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 двигательной активности, действиями.</a:t>
            </a:r>
          </a:p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Воспитывающие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 детей 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осознанного отношения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здоровому образу жизни.</a:t>
            </a:r>
            <a:endParaRPr lang="ru-RU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 r="650"/>
          <a:stretch/>
        </p:blipFill>
        <p:spPr>
          <a:xfrm>
            <a:off x="1228102" y="2132857"/>
            <a:ext cx="6224218" cy="4711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847954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260649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одно из средств оздоровления и профилактики болезней. У детей которые регулярно занимаются гимнастикой пропадает сонливое состояние, появляется чувство бодрости, наступает эмоциональный подъем, повышается работоспособность.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3750"/>
          <a:stretch/>
        </p:blipFill>
        <p:spPr>
          <a:xfrm>
            <a:off x="683568" y="1628800"/>
            <a:ext cx="8059084" cy="4992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7982989"/>
      </p:ext>
    </p:extLst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" b="15286"/>
          <a:stretch/>
        </p:blipFill>
        <p:spPr>
          <a:xfrm>
            <a:off x="3779912" y="26777"/>
            <a:ext cx="481934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504" y="188641"/>
            <a:ext cx="33123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здоровым, сильным быть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спортом надо всем дружить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стройтесь по порядку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активную зарядку.</a:t>
            </a:r>
          </a:p>
          <a:p>
            <a:pPr algn="ctr"/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Ходьба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месте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раз, два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Шагает дружно детвора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полянку, на лужок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Веселей шагай дружок.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шагаем, мы шагаем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ноги поднимаем.</a:t>
            </a:r>
          </a:p>
          <a:p>
            <a:pPr algn="ctr"/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Встали, выровняли спинки.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Встали смирно, без движения</a:t>
            </a:r>
          </a:p>
          <a:p>
            <a:pPr algn="ctr"/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 упражнения.</a:t>
            </a:r>
            <a:endParaRPr lang="ru-RU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9" b="25850"/>
          <a:stretch/>
        </p:blipFill>
        <p:spPr>
          <a:xfrm>
            <a:off x="1835696" y="4435958"/>
            <a:ext cx="513005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0432899"/>
      </p:ext>
    </p:extLst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16632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Физкультурные паузы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(двигательные разминки)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предотвращают развитие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утомления,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требующих умственной нагрузки, что способствует более быстрому восприятию материала и увеличению двигательной активности детей.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b="8000"/>
          <a:stretch/>
        </p:blipFill>
        <p:spPr>
          <a:xfrm>
            <a:off x="1259632" y="1072358"/>
            <a:ext cx="6867763" cy="5495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7599966"/>
      </p:ext>
    </p:extLst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важнейших режимных моментов, вовремя которого дети могут достаточно полно реализовать свои двигательные потребности. В ходе прогулки решаются оздоровительные задачи, совершаются двигательные навыки, повышается двигательная активность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556792"/>
            <a:ext cx="5301208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504" y="1628800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«Игры с мячом»</a:t>
            </a:r>
          </a:p>
        </p:txBody>
      </p:sp>
    </p:spTree>
    <p:extLst>
      <p:ext uri="{BB962C8B-B14F-4D97-AF65-F5344CB8AC3E}">
        <p14:creationId xmlns:p14="http://schemas.microsoft.com/office/powerpoint/2010/main" val="1517231193"/>
      </p:ext>
    </p:extLst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2" y="548680"/>
            <a:ext cx="7956376" cy="5967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5" y="188640"/>
            <a:ext cx="4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«Кот и мыши»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084060"/>
      </p:ext>
    </p:extLst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3050"/>
            <a:ext cx="3141985" cy="49165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«Охотник и утки»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54714"/>
            <a:ext cx="7632848" cy="572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9912916"/>
      </p:ext>
    </p:extLst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1"/>
          <a:stretch/>
        </p:blipFill>
        <p:spPr>
          <a:xfrm>
            <a:off x="323528" y="116632"/>
            <a:ext cx="4248472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r="11413"/>
          <a:stretch/>
        </p:blipFill>
        <p:spPr>
          <a:xfrm>
            <a:off x="4716016" y="1844824"/>
            <a:ext cx="4248472" cy="4650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5013177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Свежий воздух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ребят</a:t>
            </a:r>
            <a:endParaRPr lang="ru-RU" b="1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Нужен и полезен!</a:t>
            </a:r>
          </a:p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весело гулять</a:t>
            </a:r>
          </a:p>
          <a:p>
            <a:pPr algn="ctr"/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каких болезней.</a:t>
            </a:r>
            <a:endParaRPr lang="ru-RU" b="1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096093"/>
      </p:ext>
    </p:extLst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716</TotalTime>
  <Words>195</Words>
  <Application>Microsoft Office PowerPoint</Application>
  <PresentationFormat>Экран (4:3)</PresentationFormat>
  <Paragraphs>46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«Охотник и утки»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Оптимизация двигательной активности в режиме дня ДОУ с детьми Ульяновская область, 2012г</dc:title>
  <dc:creator>221</dc:creator>
  <cp:lastModifiedBy>МБДОУ_8</cp:lastModifiedBy>
  <cp:revision>65</cp:revision>
  <dcterms:created xsi:type="dcterms:W3CDTF">2012-03-13T08:10:49Z</dcterms:created>
  <dcterms:modified xsi:type="dcterms:W3CDTF">2020-11-17T06:40:42Z</dcterms:modified>
</cp:coreProperties>
</file>