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65" r:id="rId3"/>
    <p:sldId id="266" r:id="rId4"/>
    <p:sldId id="269" r:id="rId5"/>
    <p:sldId id="268" r:id="rId6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0066"/>
    <a:srgbClr val="000066"/>
    <a:srgbClr val="CC0000"/>
    <a:srgbClr val="0066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92" autoAdjust="0"/>
  </p:normalViewPr>
  <p:slideViewPr>
    <p:cSldViewPr>
      <p:cViewPr>
        <p:scale>
          <a:sx n="50" d="100"/>
          <a:sy n="50" d="100"/>
        </p:scale>
        <p:origin x="-2316" y="-17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713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285750" y="6471216"/>
            <a:ext cx="6343650" cy="1629833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85750" y="5181600"/>
            <a:ext cx="6343650" cy="12192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143500" y="732369"/>
            <a:ext cx="1371600" cy="780203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732369"/>
            <a:ext cx="4686300" cy="780203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2686050" y="101601"/>
            <a:ext cx="2171700" cy="385233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6172200" y="8631936"/>
            <a:ext cx="569214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459320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285750" y="2235200"/>
            <a:ext cx="6343650" cy="16256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35356" y="3929447"/>
            <a:ext cx="6515100" cy="1579767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28600" y="2133600"/>
            <a:ext cx="31432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3486150" y="2133600"/>
            <a:ext cx="3257550" cy="629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228600" y="7213600"/>
            <a:ext cx="6457950" cy="1176867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11083" y="889000"/>
            <a:ext cx="3217917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3483769" y="889000"/>
            <a:ext cx="3219181" cy="853016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11083" y="1754717"/>
            <a:ext cx="3217917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3486548" y="1754717"/>
            <a:ext cx="3216402" cy="52556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172200" y="8636000"/>
            <a:ext cx="571500" cy="32918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385762" y="8026401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226314" y="609600"/>
            <a:ext cx="6515100" cy="112166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385762" y="7798823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342900" y="7315200"/>
            <a:ext cx="6343650" cy="694267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342900" y="812800"/>
            <a:ext cx="2256235" cy="64008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2681287" y="812800"/>
            <a:ext cx="4005263" cy="6400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2628900" y="822179"/>
            <a:ext cx="3771900" cy="48768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285750" y="6658347"/>
            <a:ext cx="4400550" cy="696384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285750" y="7377624"/>
            <a:ext cx="4400550" cy="1024467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28600" y="2072217"/>
            <a:ext cx="6515100" cy="603461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4857750" y="101601"/>
            <a:ext cx="1885950" cy="385233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08.07.2020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2343150" y="101601"/>
            <a:ext cx="2514600" cy="385233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6172200" y="8636001"/>
            <a:ext cx="571500" cy="325967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28600" y="609600"/>
            <a:ext cx="6515100" cy="1117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385762" y="1401198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385762" y="1410649"/>
            <a:ext cx="6472238" cy="317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0.jpeg"/><Relationship Id="rId7" Type="http://schemas.openxmlformats.org/officeDocument/2006/relationships/image" Target="../media/image1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5614" y="-144463"/>
            <a:ext cx="6842385" cy="9288463"/>
            <a:chOff x="15614" y="-144463"/>
            <a:chExt cx="6842385" cy="9288463"/>
          </a:xfrm>
        </p:grpSpPr>
        <p:sp>
          <p:nvSpPr>
            <p:cNvPr id="1028" name="AutoShape 4" descr="https://fs00.infourok.ru/images/doc/308/307148/hello_html_mdb8c43a.png"/>
            <p:cNvSpPr>
              <a:spLocks noChangeAspect="1" noChangeArrowheads="1"/>
            </p:cNvSpPr>
            <p:nvPr/>
          </p:nvSpPr>
          <p:spPr bwMode="auto">
            <a:xfrm>
              <a:off x="155575" y="-144463"/>
              <a:ext cx="304800" cy="304801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15614" y="0"/>
              <a:ext cx="6842385" cy="9144000"/>
              <a:chOff x="15614" y="0"/>
              <a:chExt cx="6842385" cy="9144000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07" t="1600" r="2193" b="1330"/>
              <a:stretch/>
            </p:blipFill>
            <p:spPr bwMode="auto">
              <a:xfrm>
                <a:off x="15614" y="0"/>
                <a:ext cx="6842385" cy="9144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" name="Picture 7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071546" y="1071538"/>
                <a:ext cx="4952515" cy="23653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" name="Picture 8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714488" y="1000100"/>
                <a:ext cx="1815922" cy="7445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" name="Picture 15" descr="http://million-otkrytok.ru/upload/iblock/170/1701e3f7541029dcaa2153050f3716e4.jpg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143380" y="428596"/>
                <a:ext cx="1600200" cy="1600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" name="Picture 10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142984" y="2143108"/>
                <a:ext cx="4498534" cy="1225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" name="Picture 13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714356" y="785786"/>
                <a:ext cx="1042369" cy="13795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0" name="Прямоугольник 9"/>
              <p:cNvSpPr/>
              <p:nvPr/>
            </p:nvSpPr>
            <p:spPr>
              <a:xfrm>
                <a:off x="4214818" y="3596565"/>
                <a:ext cx="168366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b="1" i="1" dirty="0" smtClean="0">
                    <a:solidFill>
                      <a:srgbClr val="19194D"/>
                    </a:solidFill>
                  </a:rPr>
                  <a:t>ИЮНЬ 2020г.</a:t>
                </a:r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641501" y="4039815"/>
                <a:ext cx="5501499" cy="44319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ru-RU" altLang="ru-RU" sz="2800" b="1" i="1" u="sng" dirty="0" smtClean="0">
                    <a:solidFill>
                      <a:srgbClr val="FF3300"/>
                    </a:solidFill>
                    <a:latin typeface="Times New Roman" pitchFamily="18" charset="0"/>
                    <a:cs typeface="Times New Roman" pitchFamily="18" charset="0"/>
                  </a:rPr>
                  <a:t>В нашем номере: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altLang="ru-RU" sz="2000" b="1" dirty="0" smtClean="0">
                    <a:latin typeface="Times New Roman" pitchFamily="18" charset="0"/>
                    <a:cs typeface="Times New Roman" pitchFamily="18" charset="0"/>
                  </a:rPr>
                  <a:t>- «Здравствуй,  лето!» праздник ко Дню </a:t>
                </a:r>
                <a:r>
                  <a:rPr lang="ru-RU" altLang="ru-RU" sz="2000" b="1" dirty="0">
                    <a:latin typeface="Times New Roman" pitchFamily="18" charset="0"/>
                    <a:cs typeface="Times New Roman" pitchFamily="18" charset="0"/>
                  </a:rPr>
                  <a:t>з</a:t>
                </a:r>
                <a:r>
                  <a:rPr lang="ru-RU" altLang="ru-RU" sz="2000" b="1" dirty="0" smtClean="0">
                    <a:latin typeface="Times New Roman" pitchFamily="18" charset="0"/>
                    <a:cs typeface="Times New Roman" pitchFamily="18" charset="0"/>
                  </a:rPr>
                  <a:t>ащиты детей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altLang="ru-RU" sz="2000" b="1" dirty="0" smtClean="0">
                    <a:latin typeface="Times New Roman" pitchFamily="18" charset="0"/>
                    <a:cs typeface="Times New Roman" pitchFamily="18" charset="0"/>
                  </a:rPr>
                  <a:t>- День России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altLang="ru-RU" sz="2000" b="1" dirty="0" smtClean="0">
                    <a:latin typeface="Times New Roman" pitchFamily="18" charset="0"/>
                    <a:cs typeface="Times New Roman" pitchFamily="18" charset="0"/>
                  </a:rPr>
                  <a:t>- Конкурс </a:t>
                </a:r>
                <a:r>
                  <a:rPr lang="ru-RU" altLang="ru-RU" sz="2000" b="1" dirty="0" smtClean="0">
                    <a:latin typeface="Times New Roman" pitchFamily="18" charset="0"/>
                    <a:cs typeface="Times New Roman" pitchFamily="18" charset="0"/>
                  </a:rPr>
                  <a:t>детского творчества </a:t>
                </a:r>
                <a:endParaRPr lang="ru-RU" altLang="ru-RU" sz="20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ru-RU" altLang="ru-RU" sz="2000" b="1" dirty="0" smtClean="0">
                    <a:latin typeface="Times New Roman" pitchFamily="18" charset="0"/>
                    <a:cs typeface="Times New Roman" pitchFamily="18" charset="0"/>
                  </a:rPr>
                  <a:t>«</a:t>
                </a:r>
                <a:r>
                  <a:rPr lang="ru-RU" altLang="ru-RU" sz="2000" b="1" dirty="0" smtClean="0">
                    <a:latin typeface="Times New Roman" pitchFamily="18" charset="0"/>
                    <a:cs typeface="Times New Roman" pitchFamily="18" charset="0"/>
                  </a:rPr>
                  <a:t>Мы за природную красоту </a:t>
                </a:r>
                <a:r>
                  <a:rPr lang="ru-RU" altLang="ru-RU" sz="2000" b="1" dirty="0" err="1" smtClean="0">
                    <a:latin typeface="Times New Roman" pitchFamily="18" charset="0"/>
                    <a:cs typeface="Times New Roman" pitchFamily="18" charset="0"/>
                  </a:rPr>
                  <a:t>Белореченского</a:t>
                </a:r>
                <a:r>
                  <a:rPr lang="ru-RU" altLang="ru-RU" sz="2000" b="1" dirty="0" smtClean="0">
                    <a:latin typeface="Times New Roman" pitchFamily="18" charset="0"/>
                    <a:cs typeface="Times New Roman" pitchFamily="18" charset="0"/>
                  </a:rPr>
                  <a:t> района!»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altLang="ru-RU" sz="2000" b="1" dirty="0" smtClean="0">
                    <a:latin typeface="Times New Roman" pitchFamily="18" charset="0"/>
                    <a:cs typeface="Times New Roman" pitchFamily="18" charset="0"/>
                  </a:rPr>
                  <a:t>- Родителям на заметку: «Что не нужно брать в детский сад»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6840537" cy="9144000"/>
            <a:chOff x="0" y="0"/>
            <a:chExt cx="6840537" cy="91440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40537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2896" y="334616"/>
              <a:ext cx="3711833" cy="221481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8838" y="6972657"/>
              <a:ext cx="3077802" cy="181397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656" y="334617"/>
              <a:ext cx="1772365" cy="250919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176" t="7011" r="11960"/>
            <a:stretch/>
          </p:blipFill>
          <p:spPr bwMode="auto">
            <a:xfrm>
              <a:off x="4820210" y="2989019"/>
              <a:ext cx="1765970" cy="238654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515174" y="3002339"/>
              <a:ext cx="4305036" cy="397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 нашем детском саду стало уже традиционным открывать летний оздоровительный период праздником! Ведь День защиты детей - это всегда веселье, радость и счастье. В связи со сложившейся ситуацией наш праздник прошёл в дистанционном режиме. Ребята подготовили стихи, а педагогический коллектив  организовал для наших воспитанников </a:t>
              </a:r>
              <a:r>
                <a:rPr lang="ru-RU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флешмоб</a:t>
              </a:r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«Весёлая зарядка».  </a:t>
              </a:r>
            </a:p>
            <a:p>
              <a:pPr algn="ctr"/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Мы желаем, что бы летний сезон  для всех детей был интересным и незабываемым!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947"/>
            <a:stretch/>
          </p:blipFill>
          <p:spPr bwMode="auto">
            <a:xfrm>
              <a:off x="4820210" y="5742452"/>
              <a:ext cx="1640610" cy="246040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9784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0"/>
            <a:ext cx="7169560" cy="9144000"/>
            <a:chOff x="0" y="0"/>
            <a:chExt cx="7169560" cy="914400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3740560" y="1350796"/>
              <a:ext cx="342900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b="1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  <a:t/>
              </a:r>
              <a:br>
                <a:rPr lang="ru-RU" sz="1400" b="1" smtClean="0">
                  <a:solidFill>
                    <a:srgbClr val="CC0000"/>
                  </a:solidFill>
                  <a:latin typeface="Times New Roman" pitchFamily="18" charset="0"/>
                  <a:cs typeface="Times New Roman" pitchFamily="18" charset="0"/>
                </a:rPr>
              </a:br>
              <a:endParaRPr lang="ru-RU" sz="14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1015313" y="3599231"/>
              <a:ext cx="29969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136604" y="4199395"/>
              <a:ext cx="26369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40537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289"/>
            <a:stretch/>
          </p:blipFill>
          <p:spPr bwMode="auto">
            <a:xfrm>
              <a:off x="4530085" y="5612498"/>
              <a:ext cx="1934535" cy="294781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486"/>
            <a:stretch/>
          </p:blipFill>
          <p:spPr bwMode="auto">
            <a:xfrm>
              <a:off x="262808" y="6039653"/>
              <a:ext cx="2160240" cy="25206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73" t="27356" r="11215" b="30706"/>
            <a:stretch/>
          </p:blipFill>
          <p:spPr bwMode="auto">
            <a:xfrm>
              <a:off x="4388655" y="3008398"/>
              <a:ext cx="2089335" cy="238199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042" t="28785" r="10925" b="29418"/>
            <a:stretch/>
          </p:blipFill>
          <p:spPr bwMode="auto">
            <a:xfrm>
              <a:off x="4687933" y="527736"/>
              <a:ext cx="2056933" cy="238450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4" name="Picture 6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082" r="4440" b="38275"/>
            <a:stretch/>
          </p:blipFill>
          <p:spPr bwMode="auto">
            <a:xfrm>
              <a:off x="575066" y="553902"/>
              <a:ext cx="3838741" cy="214246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5" name="Picture 7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24" t="18918"/>
            <a:stretch/>
          </p:blipFill>
          <p:spPr bwMode="auto">
            <a:xfrm>
              <a:off x="2459829" y="6022359"/>
              <a:ext cx="1990759" cy="275652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656624" y="2883038"/>
              <a:ext cx="3606411" cy="3139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Также дистанционно в режиме он-</a:t>
              </a:r>
              <a:r>
                <a:rPr lang="ru-RU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лайн</a:t>
              </a:r>
              <a:r>
                <a:rPr lang="ru-RU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прошёл праздник свободы, мира и добра – День России. Наши воспитанники подготовили поделки, разучили стихи, а также украсили окна в своих домах символами нашей страны. А педагоги нашего учреждения поздравили всех ребят и их родителей весёлым танцем «Вперёд, Россия».</a:t>
              </a:r>
              <a:endParaRPr lang="ru-RU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3438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7938" y="0"/>
            <a:ext cx="6840537" cy="9144000"/>
            <a:chOff x="7938" y="0"/>
            <a:chExt cx="6840537" cy="914400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38" y="0"/>
              <a:ext cx="6840537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620688" y="304821"/>
              <a:ext cx="540060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altLang="ru-RU" sz="2400" b="1" dirty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Мы за природную красоту </a:t>
              </a:r>
              <a:r>
                <a:rPr lang="ru-RU" altLang="ru-RU" sz="2400" b="1" dirty="0" err="1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Белореченского</a:t>
              </a:r>
              <a:r>
                <a:rPr lang="ru-RU" altLang="ru-RU" sz="2400" b="1" dirty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 района</a:t>
              </a:r>
              <a:r>
                <a:rPr lang="ru-RU" altLang="ru-RU" sz="2400" b="1" dirty="0" smtClean="0">
                  <a:solidFill>
                    <a:srgbClr val="008000"/>
                  </a:solidFill>
                  <a:latin typeface="Times New Roman" pitchFamily="18" charset="0"/>
                  <a:cs typeface="Times New Roman" pitchFamily="18" charset="0"/>
                </a:rPr>
                <a:t>!</a:t>
              </a:r>
              <a:endParaRPr lang="ru-RU" sz="2400" dirty="0">
                <a:solidFill>
                  <a:srgbClr val="008000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24644" y="1163929"/>
              <a:ext cx="5712668" cy="397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Для привлечения внимания взрослых и детей к красоте природы </a:t>
              </a:r>
              <a:r>
                <a:rPr lang="ru-RU" b="1" dirty="0" err="1" smtClean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Белореченского</a:t>
              </a:r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района, проблемам окружающей среды и воспитанию </a:t>
              </a:r>
              <a:r>
                <a:rPr lang="en-US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бережного отношения к природе родного края, методистами нашего сада был организован конкурс детского творчества. </a:t>
              </a:r>
            </a:p>
            <a:p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Ребята всех возрастных групп совместно с родителями приняли участие в конкурсе. </a:t>
              </a:r>
            </a:p>
            <a:p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Конкурс проводился в трёх номинациях: </a:t>
              </a:r>
            </a:p>
            <a:p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1. Макет «Зелёный уголок моей мечты»</a:t>
              </a:r>
            </a:p>
            <a:p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2. Рисунок «Защитим природу вместе»</a:t>
              </a:r>
            </a:p>
            <a:p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3. Поделка из бросового материала «Чистый мир»</a:t>
              </a:r>
              <a:endParaRPr lang="en-US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b="1" dirty="0" smtClean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Итоги конкурса размещены на сайте нашего учреждения</a:t>
              </a:r>
              <a:r>
                <a:rPr lang="ru-RU" b="1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027" name="Picture 3" descr="C:\Users\User\Pictures\вика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2104644" y="5094168"/>
              <a:ext cx="2792483" cy="246822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29" t="24610" b="11719"/>
            <a:stretch/>
          </p:blipFill>
          <p:spPr bwMode="auto">
            <a:xfrm>
              <a:off x="4509120" y="6156176"/>
              <a:ext cx="1998631" cy="270384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 descr="C:\Users\User\Pictures\маша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-374733" y="6237566"/>
              <a:ext cx="3276886" cy="20061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9009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6858001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0218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1206</TotalTime>
  <Words>261</Words>
  <Application>Microsoft Office PowerPoint</Application>
  <PresentationFormat>Экран (4:3)</PresentationFormat>
  <Paragraphs>19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сад 8</dc:creator>
  <cp:lastModifiedBy>User</cp:lastModifiedBy>
  <cp:revision>123</cp:revision>
  <dcterms:created xsi:type="dcterms:W3CDTF">2018-04-02T05:48:48Z</dcterms:created>
  <dcterms:modified xsi:type="dcterms:W3CDTF">2020-07-08T09:22:33Z</dcterms:modified>
</cp:coreProperties>
</file>