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6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06243D-BDD0-44B7-BB19-F507ABB8886D}" type="datetimeFigureOut">
              <a:rPr lang="ru-RU" smtClean="0"/>
              <a:pPr/>
              <a:t>15.08.2019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446C08-D918-4F7D-9822-E9C85525B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00042"/>
            <a:ext cx="6801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«Вот пошли мы в детский сад»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4810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детский сад №8 «Рябинка»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Долженко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А.К.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LLA\Desktop\фото ясли\20190726_0928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401135"/>
            <a:ext cx="4714908" cy="628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2133600"/>
            <a:ext cx="4343400" cy="4724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так говорят?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Потому, что дружно в нём,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одной семьёй живём!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LLA\Desktop\фото ясли\20190610_1137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2808312" cy="3820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5" descr="C:\Users\ALLA\Desktop\фото ясли\20190704_074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47023"/>
            <a:ext cx="3083234" cy="4110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C:\Users\ALLA\Desktop\фото ясли\20190704_1033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5688" y="214290"/>
            <a:ext cx="2808312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1571612"/>
            <a:ext cx="24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Привыкали, как могли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ALLA\Desktop\фото ясли\20190726_1007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0711" y="71414"/>
            <a:ext cx="5072793" cy="6761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5008" y="1785926"/>
            <a:ext cx="43434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песка построим дом-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Башенки да лесенки,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 живут игрушки в нём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Распевают песенки!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люблю свой детский сад,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нём полным-полно ребят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LLA\Desktop\фото ясли\20190726_1017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143823"/>
            <a:ext cx="4072583" cy="5428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ALLA\Desktop\фото ясли\20190726_0932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15491" y="1150169"/>
            <a:ext cx="4014227" cy="5350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429124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Раз, два, три, четыре , пять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Жаль, что всех  не  сосчитать!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В детский садик  я хожу,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И со всеми я дружу,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ALLA\Desktop\фото ясли\20190726_0933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048602"/>
            <a:ext cx="4144021" cy="5523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ALLA\Desktop\фото ясли\20190726_0933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69087" y="1150169"/>
            <a:ext cx="3960632" cy="5279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285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Каждый день у нас с утра,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Начинается игра!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LLA\Desktop\фото ясли\20190730_1001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305913"/>
            <a:ext cx="4786346" cy="6379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785926"/>
            <a:ext cx="4343400" cy="4724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Приходите к нам ребята!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забудьте взять лопаты,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Экскаваторы, совки,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Вёдра и грузовики!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LLA\Desktop\фото ясли\20190718_1020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305913"/>
            <a:ext cx="4786346" cy="6379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2133600"/>
            <a:ext cx="4343400" cy="4724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надо больше ссориться!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то и мяч не ловится, И книжка не читается,</a:t>
            </a:r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дождик начинается!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Ждёт подушка, ждёт кроватка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Буду спать я сладко-сладко,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195" name="Picture 3" descr="C:\Users\ALLA\Desktop\фото ясли\20190626_1223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258128"/>
            <a:ext cx="3929090" cy="5237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Users\ALLA\Desktop\фото ясли\20190718_1207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6315" y="1049423"/>
            <a:ext cx="4143404" cy="5522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628" y="285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Мишка тоже задремал,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Он набегался ,устал!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Мама ходит на работу,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И у папы много дел,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9218" name="Picture 2" descr="C:\Users\ALLA\Desktop\фото ясли\20190704_1032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090" y="1142983"/>
            <a:ext cx="4286909" cy="5714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Users\ALLA\Desktop\фото ясли\20190726_0934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29190" y="1139841"/>
            <a:ext cx="4021975" cy="5360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14908" y="21429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Значит надо,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чтобы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кто-то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И за нами  приглядел!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144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Я люблю свой детский сад, В нём полным-полно ребят </vt:lpstr>
      <vt:lpstr>В детский садик  я хожу, И со всеми я дружу, </vt:lpstr>
      <vt:lpstr>Слайд 6</vt:lpstr>
      <vt:lpstr>Слайд 7</vt:lpstr>
      <vt:lpstr>Ждёт подушка, ждёт кроватка Буду спать я сладко-сладко, </vt:lpstr>
      <vt:lpstr>Мама ходит на работу, И у папы много дел,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ALLA</dc:creator>
  <cp:lastModifiedBy>User</cp:lastModifiedBy>
  <cp:revision>19</cp:revision>
  <dcterms:created xsi:type="dcterms:W3CDTF">2019-08-12T05:31:24Z</dcterms:created>
  <dcterms:modified xsi:type="dcterms:W3CDTF">2019-08-15T08:18:55Z</dcterms:modified>
</cp:coreProperties>
</file>