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90" autoAdjust="0"/>
    <p:restoredTop sz="94660"/>
  </p:normalViewPr>
  <p:slideViewPr>
    <p:cSldViewPr>
      <p:cViewPr varScale="1">
        <p:scale>
          <a:sx n="111" d="100"/>
          <a:sy n="111" d="100"/>
        </p:scale>
        <p:origin x="-161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7" y="404664"/>
            <a:ext cx="3402713" cy="129614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Акция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6421" y="2708920"/>
            <a:ext cx="3727987" cy="187220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«Сбережём </a:t>
            </a:r>
          </a:p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Дерево!»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12776"/>
            <a:ext cx="4408917" cy="3476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01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3888432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акции: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836712"/>
            <a:ext cx="7992887" cy="273630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внимание дошкольников и родителей к проблеме не рационального использования природных ресурсов.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важность экономного расходования бумаги, возможность вторичного её использования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3075056"/>
            <a:ext cx="1512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3075056"/>
            <a:ext cx="7920879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 smtClean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2400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сплочению детского-родительского коллектива в процессе совместной деятельности.</a:t>
            </a:r>
          </a:p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400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дошкольного возраста предпосылки экологического сознания.</a:t>
            </a:r>
          </a:p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400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 и представления детей о взаимосвязях в природе.</a:t>
            </a:r>
          </a:p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400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у детей беречь природу.</a:t>
            </a:r>
            <a:endParaRPr lang="ru-RU" sz="2400" dirty="0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8357"/>
            <a:ext cx="7024744" cy="10801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 о проведенной акции: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064896" cy="1872209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 по сбору макулатуры  «Сбережём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дерево!»,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все группы детского сада. Воспитанники группы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совместно со своими родителями под руководством воспитателя Тороповой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Н.А. с интересом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идею акции и активно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включились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 сбора макулатуры.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течении недели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приносили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детский сад старые газеты, журналы, картонные коробки. Участвуя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семья делала свой шаг навстречу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ЛЬЯ\Desktop\птицы\IMG_20180824_0826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4" r="3252"/>
          <a:stretch/>
        </p:blipFill>
        <p:spPr bwMode="auto">
          <a:xfrm>
            <a:off x="675113" y="3356992"/>
            <a:ext cx="3896887" cy="2902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2" descr="C:\Users\НАТАЛЬЯ\Desktop\птицы\IMG_20180824_0827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7" r="5764"/>
          <a:stretch/>
        </p:blipFill>
        <p:spPr bwMode="auto">
          <a:xfrm>
            <a:off x="4572000" y="3356992"/>
            <a:ext cx="4117723" cy="296379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09041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птицы\IMG_20180824_09045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9501"/>
            <a:ext cx="3024336" cy="5040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птицы\IMG_20180824_0810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" t="-10549" r="103" b="3723"/>
          <a:stretch/>
        </p:blipFill>
        <p:spPr bwMode="auto">
          <a:xfrm>
            <a:off x="3563888" y="907760"/>
            <a:ext cx="3312368" cy="5520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32240" y="583974"/>
            <a:ext cx="1901011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 smtClean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 smtClean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 smtClean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endParaRPr lang="ru-RU" sz="2400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2400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друг другу помогаем, макулатуру собираем!</a:t>
            </a:r>
            <a:endParaRPr lang="ru-RU" sz="2400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6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акции: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601435"/>
            <a:ext cx="8064896" cy="456386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ормировано бережное отношение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бумаге, книгам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плочение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детского-родительского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беседы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экологии для детей:</a:t>
            </a:r>
          </a:p>
          <a:p>
            <a:pPr marL="6858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-Что должен знать о деревьях? Для чего нужны деревья?»</a:t>
            </a:r>
          </a:p>
          <a:p>
            <a:pPr marL="6858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-Лист, на котором мы рисуем-как делают бумагу.</a:t>
            </a:r>
          </a:p>
          <a:p>
            <a:pPr marL="6858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-Спасем деревья.</a:t>
            </a:r>
          </a:p>
          <a:p>
            <a:pPr marL="6858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в природе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94C600"/>
              </a:buClr>
            </a:pPr>
            <a:r>
              <a:rPr lang="ru-RU" dirty="0" smtClean="0">
                <a:solidFill>
                  <a:srgbClr val="3E3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сюжетно-ролевая игра «Книжная больница»</a:t>
            </a:r>
            <a:endParaRPr lang="ru-RU" dirty="0">
              <a:solidFill>
                <a:srgbClr val="3E3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0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</TotalTime>
  <Words>213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Остин</vt:lpstr>
      <vt:lpstr>Акция</vt:lpstr>
      <vt:lpstr>Цель акции: </vt:lpstr>
      <vt:lpstr>Коротко о проведенной акции: </vt:lpstr>
      <vt:lpstr>Презентация PowerPoint</vt:lpstr>
      <vt:lpstr>Итоги акции: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</dc:title>
  <dc:creator>НАТАЛЬЯ</dc:creator>
  <cp:lastModifiedBy>123</cp:lastModifiedBy>
  <cp:revision>13</cp:revision>
  <dcterms:created xsi:type="dcterms:W3CDTF">2018-09-10T18:10:05Z</dcterms:created>
  <dcterms:modified xsi:type="dcterms:W3CDTF">2018-09-12T07:02:34Z</dcterms:modified>
</cp:coreProperties>
</file>