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0585450" cy="7578725"/>
  <p:notesSz cx="6858000" cy="9144000"/>
  <p:defaultTextStyle>
    <a:defPPr>
      <a:defRPr lang="ru-RU"/>
    </a:defPPr>
    <a:lvl1pPr marL="0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8968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7935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6903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75871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94839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13806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32774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51742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152" y="-582"/>
      </p:cViewPr>
      <p:guideLst>
        <p:guide orient="horz" pos="2387"/>
        <p:guide pos="33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910" y="2354318"/>
            <a:ext cx="8997634" cy="162451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7818" y="4294612"/>
            <a:ext cx="7409816" cy="19367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7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4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3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2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74451" y="303503"/>
            <a:ext cx="2381726" cy="64664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9272" y="303503"/>
            <a:ext cx="6968756" cy="64664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178" y="4870033"/>
            <a:ext cx="8997634" cy="1505219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6178" y="3212189"/>
            <a:ext cx="8997634" cy="165784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89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79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69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75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948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138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32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517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9274" y="1768371"/>
            <a:ext cx="4675240" cy="50016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80936" y="1768371"/>
            <a:ext cx="4675240" cy="50016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9274" y="1696442"/>
            <a:ext cx="4677080" cy="70699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8968" indent="0">
              <a:buNone/>
              <a:defRPr sz="2300" b="1"/>
            </a:lvl2pPr>
            <a:lvl3pPr marL="1037935" indent="0">
              <a:buNone/>
              <a:defRPr sz="2000" b="1"/>
            </a:lvl3pPr>
            <a:lvl4pPr marL="1556903" indent="0">
              <a:buNone/>
              <a:defRPr sz="1800" b="1"/>
            </a:lvl4pPr>
            <a:lvl5pPr marL="2075871" indent="0">
              <a:buNone/>
              <a:defRPr sz="1800" b="1"/>
            </a:lvl5pPr>
            <a:lvl6pPr marL="2594839" indent="0">
              <a:buNone/>
              <a:defRPr sz="1800" b="1"/>
            </a:lvl6pPr>
            <a:lvl7pPr marL="3113806" indent="0">
              <a:buNone/>
              <a:defRPr sz="1800" b="1"/>
            </a:lvl7pPr>
            <a:lvl8pPr marL="3632774" indent="0">
              <a:buNone/>
              <a:defRPr sz="1800" b="1"/>
            </a:lvl8pPr>
            <a:lvl9pPr marL="415174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74" y="2403438"/>
            <a:ext cx="4677080" cy="43665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77263" y="1696442"/>
            <a:ext cx="4678916" cy="706996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8968" indent="0">
              <a:buNone/>
              <a:defRPr sz="2300" b="1"/>
            </a:lvl2pPr>
            <a:lvl3pPr marL="1037935" indent="0">
              <a:buNone/>
              <a:defRPr sz="2000" b="1"/>
            </a:lvl3pPr>
            <a:lvl4pPr marL="1556903" indent="0">
              <a:buNone/>
              <a:defRPr sz="1800" b="1"/>
            </a:lvl4pPr>
            <a:lvl5pPr marL="2075871" indent="0">
              <a:buNone/>
              <a:defRPr sz="1800" b="1"/>
            </a:lvl5pPr>
            <a:lvl6pPr marL="2594839" indent="0">
              <a:buNone/>
              <a:defRPr sz="1800" b="1"/>
            </a:lvl6pPr>
            <a:lvl7pPr marL="3113806" indent="0">
              <a:buNone/>
              <a:defRPr sz="1800" b="1"/>
            </a:lvl7pPr>
            <a:lvl8pPr marL="3632774" indent="0">
              <a:buNone/>
              <a:defRPr sz="1800" b="1"/>
            </a:lvl8pPr>
            <a:lvl9pPr marL="415174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77263" y="2403438"/>
            <a:ext cx="4678916" cy="43665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73" y="301746"/>
            <a:ext cx="3482540" cy="128417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8618" y="301748"/>
            <a:ext cx="5917562" cy="646823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73" y="1585921"/>
            <a:ext cx="3482540" cy="5184059"/>
          </a:xfrm>
        </p:spPr>
        <p:txBody>
          <a:bodyPr/>
          <a:lstStyle>
            <a:lvl1pPr marL="0" indent="0">
              <a:buNone/>
              <a:defRPr sz="1600"/>
            </a:lvl1pPr>
            <a:lvl2pPr marL="518968" indent="0">
              <a:buNone/>
              <a:defRPr sz="1400"/>
            </a:lvl2pPr>
            <a:lvl3pPr marL="1037935" indent="0">
              <a:buNone/>
              <a:defRPr sz="1100"/>
            </a:lvl3pPr>
            <a:lvl4pPr marL="1556903" indent="0">
              <a:buNone/>
              <a:defRPr sz="1000"/>
            </a:lvl4pPr>
            <a:lvl5pPr marL="2075871" indent="0">
              <a:buNone/>
              <a:defRPr sz="1000"/>
            </a:lvl5pPr>
            <a:lvl6pPr marL="2594839" indent="0">
              <a:buNone/>
              <a:defRPr sz="1000"/>
            </a:lvl6pPr>
            <a:lvl7pPr marL="3113806" indent="0">
              <a:buNone/>
              <a:defRPr sz="1000"/>
            </a:lvl7pPr>
            <a:lvl8pPr marL="3632774" indent="0">
              <a:buNone/>
              <a:defRPr sz="1000"/>
            </a:lvl8pPr>
            <a:lvl9pPr marL="415174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4823" y="5305109"/>
            <a:ext cx="6351270" cy="626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74823" y="677173"/>
            <a:ext cx="6351270" cy="4547235"/>
          </a:xfrm>
        </p:spPr>
        <p:txBody>
          <a:bodyPr/>
          <a:lstStyle>
            <a:lvl1pPr marL="0" indent="0">
              <a:buNone/>
              <a:defRPr sz="3600"/>
            </a:lvl1pPr>
            <a:lvl2pPr marL="518968" indent="0">
              <a:buNone/>
              <a:defRPr sz="3200"/>
            </a:lvl2pPr>
            <a:lvl3pPr marL="1037935" indent="0">
              <a:buNone/>
              <a:defRPr sz="2700"/>
            </a:lvl3pPr>
            <a:lvl4pPr marL="1556903" indent="0">
              <a:buNone/>
              <a:defRPr sz="2300"/>
            </a:lvl4pPr>
            <a:lvl5pPr marL="2075871" indent="0">
              <a:buNone/>
              <a:defRPr sz="2300"/>
            </a:lvl5pPr>
            <a:lvl6pPr marL="2594839" indent="0">
              <a:buNone/>
              <a:defRPr sz="2300"/>
            </a:lvl6pPr>
            <a:lvl7pPr marL="3113806" indent="0">
              <a:buNone/>
              <a:defRPr sz="2300"/>
            </a:lvl7pPr>
            <a:lvl8pPr marL="3632774" indent="0">
              <a:buNone/>
              <a:defRPr sz="2300"/>
            </a:lvl8pPr>
            <a:lvl9pPr marL="415174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4823" y="5931408"/>
            <a:ext cx="6351270" cy="889447"/>
          </a:xfrm>
        </p:spPr>
        <p:txBody>
          <a:bodyPr/>
          <a:lstStyle>
            <a:lvl1pPr marL="0" indent="0">
              <a:buNone/>
              <a:defRPr sz="1600"/>
            </a:lvl1pPr>
            <a:lvl2pPr marL="518968" indent="0">
              <a:buNone/>
              <a:defRPr sz="1400"/>
            </a:lvl2pPr>
            <a:lvl3pPr marL="1037935" indent="0">
              <a:buNone/>
              <a:defRPr sz="1100"/>
            </a:lvl3pPr>
            <a:lvl4pPr marL="1556903" indent="0">
              <a:buNone/>
              <a:defRPr sz="1000"/>
            </a:lvl4pPr>
            <a:lvl5pPr marL="2075871" indent="0">
              <a:buNone/>
              <a:defRPr sz="1000"/>
            </a:lvl5pPr>
            <a:lvl6pPr marL="2594839" indent="0">
              <a:buNone/>
              <a:defRPr sz="1000"/>
            </a:lvl6pPr>
            <a:lvl7pPr marL="3113806" indent="0">
              <a:buNone/>
              <a:defRPr sz="1000"/>
            </a:lvl7pPr>
            <a:lvl8pPr marL="3632774" indent="0">
              <a:buNone/>
              <a:defRPr sz="1000"/>
            </a:lvl8pPr>
            <a:lvl9pPr marL="415174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74" y="303501"/>
            <a:ext cx="9526906" cy="1263121"/>
          </a:xfrm>
          <a:prstGeom prst="rect">
            <a:avLst/>
          </a:prstGeom>
        </p:spPr>
        <p:txBody>
          <a:bodyPr vert="horz" lIns="103794" tIns="51897" rIns="103794" bIns="5189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9274" y="1768371"/>
            <a:ext cx="9526906" cy="5001608"/>
          </a:xfrm>
          <a:prstGeom prst="rect">
            <a:avLst/>
          </a:prstGeom>
        </p:spPr>
        <p:txBody>
          <a:bodyPr vert="horz" lIns="103794" tIns="51897" rIns="103794" bIns="518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9274" y="7024358"/>
            <a:ext cx="2469938" cy="40349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16698" y="7024358"/>
            <a:ext cx="3352058" cy="40349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86239" y="7024358"/>
            <a:ext cx="2469938" cy="40349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793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9226" indent="-389226" algn="l" defTabSz="1037935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3323" indent="-324355" algn="l" defTabSz="1037935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7419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16387" indent="-259484" algn="l" defTabSz="1037935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5355" indent="-259484" algn="l" defTabSz="1037935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4322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73290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92258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11226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8968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7935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6903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5871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4839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806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2774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1742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://player.myshared.ru/771354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585451" cy="75787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63569" y="431776"/>
            <a:ext cx="3493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Профилактика простуды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4941" y="1003280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    Дети в возрасте до шести лет болеют простудами в среднем от шести до восьми раз в год (в основном с сентября по апрель), с симптомами, которые длятся в среднем 14 дней.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4941" y="1717660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	Маленькие дети в детском саду обычно страдают от простуды сильнее, чем дети, воспитывающиеся дома. Однако, когда они идут в школу, меньше начинают болеть простудами, поскольку иммунитет уже приучен к определенным вирусам и бактериям и умеет с ними бороться. Иммунная система маленьких детей еще очень не приспособлена к разным бактериям и вирусам. Поэтому после проникновения каждого нового вида болезнетворного вируса в организм дети болеют.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8147" y="3289296"/>
            <a:ext cx="3979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Защитные меры против простуды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35139" y="3860800"/>
            <a:ext cx="35004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Мытье рук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Лучшая защита ребенка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против вируса простуды - частое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мытье рук с мылом и водой. Будьте особенно бдительны и чаще мойте руки ребенка в холодное время года, также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это касается персонала, который       работает с детьми и всех взрослых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в семье.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2" name="Овальная выноска 21"/>
          <p:cNvSpPr/>
          <p:nvPr/>
        </p:nvSpPr>
        <p:spPr>
          <a:xfrm flipH="1">
            <a:off x="5221287" y="3717924"/>
            <a:ext cx="3357586" cy="2286016"/>
          </a:xfrm>
          <a:prstGeom prst="wedgeEllipseCallout">
            <a:avLst>
              <a:gd name="adj1" fmla="val -57041"/>
              <a:gd name="adj2" fmla="val 406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ьная выноска 22"/>
          <p:cNvSpPr/>
          <p:nvPr/>
        </p:nvSpPr>
        <p:spPr>
          <a:xfrm>
            <a:off x="1935139" y="3717924"/>
            <a:ext cx="3286148" cy="2286016"/>
          </a:xfrm>
          <a:prstGeom prst="wedgeEllipseCallout">
            <a:avLst>
              <a:gd name="adj1" fmla="val -57041"/>
              <a:gd name="adj2" fmla="val 406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221287" y="3717924"/>
            <a:ext cx="4143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Использование </a:t>
            </a:r>
          </a:p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влажных салфеток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Если вы гуляете с ребенком по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улице или пошли с ним в парк или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находитесь рядом, пока малыш играет     в песочнице – возьмите с собой салфетки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на спиртовой основе. Они сослужат вам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добрую службу, когда нужно будет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вытереть руки ребенка и ваши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собственные.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935271" y="5932502"/>
            <a:ext cx="4429156" cy="13573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49519" y="6003940"/>
            <a:ext cx="52927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  Ручки – подальше от лица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Пусть ребенок держит руки подальше от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лица. Вирусы простуды могут попасть в ваш организм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через рот, нос, глаза и, если вы будете держа руки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подальше от этих частей тела.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://player.myshared.ru/771354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585451" cy="7578725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 rot="21330859" flipH="1">
            <a:off x="5637205" y="4168510"/>
            <a:ext cx="2963098" cy="2079933"/>
          </a:xfrm>
          <a:prstGeom prst="wedgeEllipseCallout">
            <a:avLst>
              <a:gd name="adj1" fmla="val -57041"/>
              <a:gd name="adj2" fmla="val 406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1936079" y="3528420"/>
            <a:ext cx="3715585" cy="2494003"/>
          </a:xfrm>
          <a:prstGeom prst="wedgeEllipseCallout">
            <a:avLst>
              <a:gd name="adj1" fmla="val -57041"/>
              <a:gd name="adj2" fmla="val 406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72008" y="1557114"/>
            <a:ext cx="52927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Дезинфицируйте </a:t>
            </a:r>
            <a:r>
              <a:rPr lang="ru-RU" sz="1400" b="1" dirty="0" smtClean="0">
                <a:solidFill>
                  <a:srgbClr val="002060"/>
                </a:solidFill>
              </a:rPr>
              <a:t>поверхности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Вирусы </a:t>
            </a:r>
            <a:r>
              <a:rPr lang="ru-RU" sz="1400" dirty="0" smtClean="0">
                <a:solidFill>
                  <a:srgbClr val="002060"/>
                </a:solidFill>
              </a:rPr>
              <a:t>- выносливые соединения, которые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     </a:t>
            </a:r>
            <a:r>
              <a:rPr lang="ru-RU" sz="1400" dirty="0" smtClean="0">
                <a:solidFill>
                  <a:srgbClr val="002060"/>
                </a:solidFill>
              </a:rPr>
              <a:t>на </a:t>
            </a:r>
            <a:r>
              <a:rPr lang="ru-RU" sz="1400" dirty="0" smtClean="0">
                <a:solidFill>
                  <a:srgbClr val="002060"/>
                </a:solidFill>
              </a:rPr>
              <a:t>поверхностях могут жить до трех часов.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</a:t>
            </a:r>
            <a:r>
              <a:rPr lang="ru-RU" sz="1400" dirty="0" smtClean="0">
                <a:solidFill>
                  <a:srgbClr val="002060"/>
                </a:solidFill>
              </a:rPr>
              <a:t>Используйте </a:t>
            </a:r>
            <a:r>
              <a:rPr lang="ru-RU" sz="1400" dirty="0" smtClean="0">
                <a:solidFill>
                  <a:srgbClr val="002060"/>
                </a:solidFill>
              </a:rPr>
              <a:t>дезинфицирующее средство, которое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</a:t>
            </a:r>
            <a:r>
              <a:rPr lang="ru-RU" sz="1400" dirty="0" smtClean="0">
                <a:solidFill>
                  <a:srgbClr val="002060"/>
                </a:solidFill>
              </a:rPr>
              <a:t>удалит </a:t>
            </a:r>
            <a:r>
              <a:rPr lang="ru-RU" sz="1400" dirty="0" smtClean="0">
                <a:solidFill>
                  <a:srgbClr val="002060"/>
                </a:solidFill>
              </a:rPr>
              <a:t>с поверхностей вирусы простуды, особенно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     </a:t>
            </a:r>
            <a:r>
              <a:rPr lang="ru-RU" sz="1400" dirty="0" smtClean="0">
                <a:solidFill>
                  <a:srgbClr val="002060"/>
                </a:solidFill>
              </a:rPr>
              <a:t>в </a:t>
            </a:r>
            <a:r>
              <a:rPr lang="ru-RU" sz="1400" dirty="0" smtClean="0">
                <a:solidFill>
                  <a:srgbClr val="002060"/>
                </a:solidFill>
              </a:rPr>
              <a:t>помещениях общего пользования.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50" y="2476935"/>
            <a:ext cx="52927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Поддерживайте иммунную систему  </a:t>
            </a:r>
          </a:p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            ребенка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Учите ребенка питаться правильно, делать 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физические упражнения и справляться со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стрессом. Это поможет его иммунной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системе бороться с простудой.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2425" y="332978"/>
            <a:ext cx="66423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      Лекарства </a:t>
            </a:r>
            <a:r>
              <a:rPr lang="ru-RU" sz="1400" b="1" dirty="0" smtClean="0">
                <a:solidFill>
                  <a:srgbClr val="002060"/>
                </a:solidFill>
              </a:rPr>
              <a:t>– по назначению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Нужно </a:t>
            </a:r>
            <a:r>
              <a:rPr lang="ru-RU" sz="1400" dirty="0" smtClean="0">
                <a:solidFill>
                  <a:srgbClr val="002060"/>
                </a:solidFill>
              </a:rPr>
              <a:t>быть особенно осторожными с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    </a:t>
            </a:r>
            <a:r>
              <a:rPr lang="ru-RU" sz="1400" dirty="0" smtClean="0">
                <a:solidFill>
                  <a:srgbClr val="002060"/>
                </a:solidFill>
              </a:rPr>
              <a:t>разрекламированными лекарствами </a:t>
            </a:r>
            <a:r>
              <a:rPr lang="ru-RU" sz="1400" dirty="0" smtClean="0">
                <a:solidFill>
                  <a:srgbClr val="002060"/>
                </a:solidFill>
              </a:rPr>
              <a:t>от </a:t>
            </a:r>
            <a:r>
              <a:rPr lang="ru-RU" sz="1400" dirty="0" smtClean="0">
                <a:solidFill>
                  <a:srgbClr val="002060"/>
                </a:solidFill>
              </a:rPr>
              <a:t>кашля, 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</a:t>
            </a:r>
            <a:r>
              <a:rPr lang="ru-RU" sz="1400" dirty="0" smtClean="0">
                <a:solidFill>
                  <a:srgbClr val="002060"/>
                </a:solidFill>
              </a:rPr>
              <a:t>насморка </a:t>
            </a:r>
            <a:r>
              <a:rPr lang="ru-RU" sz="1400" dirty="0" smtClean="0">
                <a:solidFill>
                  <a:srgbClr val="002060"/>
                </a:solidFill>
              </a:rPr>
              <a:t>и так далее. </a:t>
            </a:r>
            <a:r>
              <a:rPr lang="ru-RU" sz="1400" dirty="0" smtClean="0">
                <a:solidFill>
                  <a:srgbClr val="002060"/>
                </a:solidFill>
              </a:rPr>
              <a:t>  Неправильная </a:t>
            </a:r>
            <a:r>
              <a:rPr lang="ru-RU" sz="1400" dirty="0" smtClean="0">
                <a:solidFill>
                  <a:srgbClr val="002060"/>
                </a:solidFill>
              </a:rPr>
              <a:t>дозировка или </a:t>
            </a:r>
            <a:r>
              <a:rPr lang="ru-RU" sz="1400" dirty="0" smtClean="0">
                <a:solidFill>
                  <a:srgbClr val="002060"/>
                </a:solidFill>
              </a:rPr>
              <a:t>      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</a:t>
            </a:r>
            <a:r>
              <a:rPr lang="ru-RU" sz="1400" dirty="0" smtClean="0">
                <a:solidFill>
                  <a:srgbClr val="002060"/>
                </a:solidFill>
              </a:rPr>
              <a:t> употребление 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ребенком </a:t>
            </a:r>
            <a:r>
              <a:rPr lang="ru-RU" sz="1400" dirty="0" smtClean="0">
                <a:solidFill>
                  <a:srgbClr val="002060"/>
                </a:solidFill>
              </a:rPr>
              <a:t>лекарства не по </a:t>
            </a:r>
            <a:r>
              <a:rPr lang="ru-RU" sz="1400" dirty="0" smtClean="0">
                <a:solidFill>
                  <a:srgbClr val="002060"/>
                </a:solidFill>
              </a:rPr>
              <a:t>назначению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может </a:t>
            </a:r>
            <a:r>
              <a:rPr lang="ru-RU" sz="1400" dirty="0" smtClean="0">
                <a:solidFill>
                  <a:srgbClr val="002060"/>
                </a:solidFill>
              </a:rPr>
              <a:t>вызвать </a:t>
            </a:r>
            <a:r>
              <a:rPr lang="ru-RU" sz="1400" dirty="0" smtClean="0">
                <a:solidFill>
                  <a:srgbClr val="002060"/>
                </a:solidFill>
              </a:rPr>
              <a:t>нежелательные побочные эффекты</a:t>
            </a:r>
            <a:r>
              <a:rPr lang="ru-RU" sz="1400" dirty="0" smtClean="0">
                <a:solidFill>
                  <a:srgbClr val="002060"/>
                </a:solidFill>
              </a:rPr>
              <a:t>,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       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такие как тошнота, рвота, снижение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                                      </a:t>
            </a:r>
            <a:r>
              <a:rPr lang="ru-RU" sz="1400" dirty="0" smtClean="0">
                <a:solidFill>
                  <a:srgbClr val="002060"/>
                </a:solidFill>
              </a:rPr>
              <a:t>иммунитета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669" y="4349164"/>
            <a:ext cx="5292725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 Теплый мед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Если у ребенка нет аллергии на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 мед, можно растирать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растопленным медом его грудь 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спинку. Это очень хороший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</a:t>
            </a:r>
            <a:r>
              <a:rPr lang="ru-RU" sz="1400" dirty="0" err="1" smtClean="0">
                <a:solidFill>
                  <a:srgbClr val="002060"/>
                </a:solidFill>
              </a:rPr>
              <a:t>иммуностимулятор</a:t>
            </a:r>
            <a:r>
              <a:rPr lang="ru-RU" sz="1400" dirty="0" smtClean="0">
                <a:solidFill>
                  <a:srgbClr val="002060"/>
                </a:solidFill>
              </a:rPr>
              <a:t> и отличная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профилактика простуды у детей.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6384" y="3573338"/>
            <a:ext cx="52149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Закалка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 Профилактика простуды –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это прежде всего закаливание.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Сначала растирайте ручки и ножки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ребенка прохладным полотенцем,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понижайте воду при купании на несколько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градусов, практикуйте прогулки на свежем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     воздухе. Это будет отличной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 профилактикой простуды у детей </a:t>
            </a: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                                                    всех возрастов.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6341" y="6165626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    </a:t>
            </a:r>
            <a:r>
              <a:rPr lang="ru-RU" sz="1800" dirty="0" smtClean="0">
                <a:solidFill>
                  <a:srgbClr val="C00000"/>
                </a:solidFill>
              </a:rPr>
              <a:t>Профилактика простуды у детей требует вашего времени и 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               </a:t>
            </a:r>
            <a:r>
              <a:rPr lang="ru-RU" sz="1800" dirty="0" smtClean="0">
                <a:solidFill>
                  <a:srgbClr val="C00000"/>
                </a:solidFill>
              </a:rPr>
              <a:t>заботы. </a:t>
            </a:r>
            <a:r>
              <a:rPr lang="ru-RU" sz="1800" dirty="0" smtClean="0">
                <a:solidFill>
                  <a:srgbClr val="C00000"/>
                </a:solidFill>
              </a:rPr>
              <a:t>Но в результате вы будете видеть вашего 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                                 ребенка здоровым и счастливым.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 rot="21298944" flipH="1">
            <a:off x="6075873" y="2201710"/>
            <a:ext cx="3714776" cy="1857388"/>
          </a:xfrm>
          <a:prstGeom prst="wedgeEllipseCallout">
            <a:avLst>
              <a:gd name="adj1" fmla="val -23549"/>
              <a:gd name="adj2" fmla="val 993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324173" y="1269082"/>
            <a:ext cx="4176464" cy="2149354"/>
          </a:xfrm>
          <a:prstGeom prst="wedgeEllipseCallout">
            <a:avLst>
              <a:gd name="adj1" fmla="val -28408"/>
              <a:gd name="adj2" fmla="val 138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flipH="1">
            <a:off x="3852565" y="260970"/>
            <a:ext cx="4248472" cy="1944216"/>
          </a:xfrm>
          <a:prstGeom prst="wedgeEllipseCallout">
            <a:avLst>
              <a:gd name="adj1" fmla="val 7142"/>
              <a:gd name="adj2" fmla="val 15902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430</Words>
  <Application>Microsoft Office PowerPoint</Application>
  <PresentationFormat>Произвольный</PresentationFormat>
  <Paragraphs>65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17</cp:revision>
  <dcterms:created xsi:type="dcterms:W3CDTF">2015-11-10T15:57:48Z</dcterms:created>
  <dcterms:modified xsi:type="dcterms:W3CDTF">2015-11-11T12:22:11Z</dcterms:modified>
</cp:coreProperties>
</file>