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7" r:id="rId3"/>
    <p:sldId id="263" r:id="rId4"/>
    <p:sldId id="280" r:id="rId5"/>
    <p:sldId id="264" r:id="rId6"/>
    <p:sldId id="266" r:id="rId7"/>
    <p:sldId id="267" r:id="rId8"/>
    <p:sldId id="268" r:id="rId9"/>
    <p:sldId id="269" r:id="rId10"/>
    <p:sldId id="265" r:id="rId11"/>
    <p:sldId id="270" r:id="rId12"/>
    <p:sldId id="272" r:id="rId13"/>
    <p:sldId id="27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1" cy="6884790"/>
            <a:chOff x="0" y="0"/>
            <a:chExt cx="9144001" cy="6884790"/>
          </a:xfrm>
        </p:grpSpPr>
        <p:pic>
          <p:nvPicPr>
            <p:cNvPr id="2" name="Picture 4" descr="detskiy-fon-dlya-prezentacii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8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0" y="1916832"/>
              <a:ext cx="8208912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0" dirty="0" smtClean="0">
                  <a:solidFill>
                    <a:srgbClr val="FF0000"/>
                  </a:solidFill>
                </a:rPr>
                <a:t>ПРАЗДНИК</a:t>
              </a:r>
            </a:p>
            <a:p>
              <a:pPr algn="ctr"/>
              <a:r>
                <a:rPr lang="ru-RU" sz="6000" dirty="0" smtClean="0">
                  <a:solidFill>
                    <a:srgbClr val="FF0000"/>
                  </a:solidFill>
                </a:rPr>
                <a:t>«ВЫПУСК В ШКОЛУ»</a:t>
              </a:r>
            </a:p>
            <a:p>
              <a:pPr algn="ctr"/>
              <a:r>
                <a:rPr lang="ru-RU" sz="6000" dirty="0" smtClean="0">
                  <a:solidFill>
                    <a:srgbClr val="FF0000"/>
                  </a:solidFill>
                </a:rPr>
                <a:t>ГРУППА №5</a:t>
              </a:r>
            </a:p>
            <a:p>
              <a:endParaRPr lang="ru-RU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0" y="332656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МУНИЦИПАЛЬНОЕ БЮДЖЕТНОЕ ДОШКОЛЬНОЕ ОБРАЗОВАТЕЛЬНОЕ УЧРЕЖДЕНИЕ ДЕТСКИЙ САД №8 «РЯБИНКА»</a:t>
              </a:r>
            </a:p>
            <a:p>
              <a:pPr algn="ctr"/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 ГОРОДА БЕЛОРЕЧЕНСКА МУНИЦИПАЛЬНОГО ОБРАЗОВАНИЯ БЕЛОРЕЧЕНСКИЙ РАЙОН </a:t>
              </a:r>
              <a:endParaRPr lang="ru-RU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644009" y="5301208"/>
              <a:ext cx="44999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Подготовил и провел </a:t>
              </a:r>
            </a:p>
            <a:p>
              <a:r>
                <a:rPr lang="ru-RU" sz="2800" dirty="0" smtClean="0"/>
                <a:t>музыкальный руководитель</a:t>
              </a:r>
            </a:p>
            <a:p>
              <a:r>
                <a:rPr lang="ru-RU" sz="2800" dirty="0" smtClean="0"/>
                <a:t>Колмакова В.А.</a:t>
              </a:r>
              <a:endParaRPr lang="ru-RU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2844" y="214290"/>
            <a:ext cx="9001157" cy="6453234"/>
            <a:chOff x="142844" y="214290"/>
            <a:chExt cx="9001157" cy="6453234"/>
          </a:xfrm>
        </p:grpSpPr>
        <p:pic>
          <p:nvPicPr>
            <p:cNvPr id="7170" name="Picture 2" descr="F:\ФОТО\IMG_6154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00496" y="3381376"/>
              <a:ext cx="4929222" cy="3286148"/>
            </a:xfrm>
            <a:prstGeom prst="rect">
              <a:avLst/>
            </a:prstGeom>
            <a:noFill/>
          </p:spPr>
        </p:pic>
        <p:pic>
          <p:nvPicPr>
            <p:cNvPr id="7171" name="Picture 3" descr="F:\ФОТО\IMG_6157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157" y="214290"/>
              <a:ext cx="4607751" cy="3071834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5072066" y="714356"/>
              <a:ext cx="407193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Буквы все мы знаем,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С ними поиграем.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Раз-два, раз-два,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Сложим буквы мы в слова.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  <p:pic>
          <p:nvPicPr>
            <p:cNvPr id="3074" name="Picture 2" descr="C:\Users\Валя\Desktop\alph_card05-640x256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2844" y="4214818"/>
              <a:ext cx="3750016" cy="150019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56034" y="142852"/>
            <a:ext cx="8402246" cy="6511310"/>
            <a:chOff x="456034" y="142852"/>
            <a:chExt cx="8402246" cy="6511310"/>
          </a:xfrm>
        </p:grpSpPr>
        <p:pic>
          <p:nvPicPr>
            <p:cNvPr id="8194" name="Picture 2" descr="F:\ФОТО\IMG_618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6034" y="142852"/>
              <a:ext cx="5517290" cy="3414300"/>
            </a:xfrm>
            <a:prstGeom prst="rect">
              <a:avLst/>
            </a:prstGeom>
            <a:noFill/>
          </p:spPr>
        </p:pic>
        <p:pic>
          <p:nvPicPr>
            <p:cNvPr id="8195" name="Picture 3" descr="F:\ФОТО\IMG_617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4678" y="3643314"/>
              <a:ext cx="3071834" cy="3010848"/>
            </a:xfrm>
            <a:prstGeom prst="rect">
              <a:avLst/>
            </a:prstGeom>
            <a:noFill/>
          </p:spPr>
        </p:pic>
        <p:pic>
          <p:nvPicPr>
            <p:cNvPr id="8196" name="Picture 4" descr="F:\ФОТО\IMG_617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472" y="3643314"/>
              <a:ext cx="2057414" cy="3000396"/>
            </a:xfrm>
            <a:prstGeom prst="rect">
              <a:avLst/>
            </a:prstGeom>
            <a:noFill/>
          </p:spPr>
        </p:pic>
        <p:pic>
          <p:nvPicPr>
            <p:cNvPr id="8197" name="Picture 5" descr="F:\ФОТО\IMG_61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43702" y="3214686"/>
              <a:ext cx="2214578" cy="3423191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6000760" y="142852"/>
              <a:ext cx="2714644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Вот пришла пора прощаться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Улетаем из гнезда.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Как же трудно расставаться, 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С детским садом навсегда.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«Танец с птицами»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56281"/>
            <a:ext cx="9001124" cy="6535033"/>
            <a:chOff x="0" y="156281"/>
            <a:chExt cx="9001124" cy="6535033"/>
          </a:xfrm>
        </p:grpSpPr>
        <p:pic>
          <p:nvPicPr>
            <p:cNvPr id="10242" name="Picture 2" descr="F:\ФОТО\IMG_620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282" y="1357298"/>
              <a:ext cx="4114147" cy="3774446"/>
            </a:xfrm>
            <a:prstGeom prst="rect">
              <a:avLst/>
            </a:prstGeom>
            <a:noFill/>
          </p:spPr>
        </p:pic>
        <p:pic>
          <p:nvPicPr>
            <p:cNvPr id="10243" name="Picture 3" descr="F:\ФОТО\IMG_6215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9124" y="3643314"/>
              <a:ext cx="4572000" cy="3048000"/>
            </a:xfrm>
            <a:prstGeom prst="rect">
              <a:avLst/>
            </a:prstGeom>
            <a:noFill/>
          </p:spPr>
        </p:pic>
        <p:pic>
          <p:nvPicPr>
            <p:cNvPr id="10244" name="Picture 4" descr="F:\ФОТО\IMG_6206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14942" y="156281"/>
              <a:ext cx="3429024" cy="3415845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285728"/>
              <a:ext cx="542925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Вручается первая в жизни награда, 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Диплом об окончании дет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c</a:t>
              </a:r>
              <a:r>
                <a:rPr lang="ru-RU" sz="2400" b="1" dirty="0" smtClean="0">
                  <a:solidFill>
                    <a:srgbClr val="C00000"/>
                  </a:solidFill>
                </a:rPr>
                <a:t>кого сада!</a:t>
              </a:r>
              <a:r>
                <a:rPr lang="ru-RU" sz="2400" b="1" dirty="0" smtClean="0"/>
                <a:t> </a:t>
              </a:r>
              <a:br>
                <a:rPr lang="ru-RU" sz="2400" b="1" dirty="0" smtClean="0"/>
              </a:br>
              <a:endParaRPr lang="ru-RU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1443747244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14"/>
            <a:ext cx="6786610" cy="678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84790"/>
            <a:chOff x="0" y="0"/>
            <a:chExt cx="9144000" cy="6884790"/>
          </a:xfrm>
        </p:grpSpPr>
        <p:pic>
          <p:nvPicPr>
            <p:cNvPr id="2" name="Picture 4" descr="detskiy-fon-dlya-prezentacii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8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0" y="332656"/>
              <a:ext cx="914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ru-RU" sz="12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5016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2800" b="1" dirty="0" smtClean="0"/>
            </a:p>
            <a:p>
              <a:pPr algn="ctr"/>
              <a:r>
                <a:rPr lang="ru-RU" sz="2800" b="1" dirty="0" smtClean="0"/>
                <a:t>ПРАЗДНИК «ВЫПУСК В ШКОЛУ» </a:t>
              </a:r>
            </a:p>
            <a:p>
              <a:pPr algn="ctr"/>
              <a:r>
                <a:rPr lang="ru-RU" sz="2800" b="1" dirty="0" smtClean="0"/>
                <a:t>ГРУППА №5</a:t>
              </a:r>
            </a:p>
            <a:p>
              <a:pPr algn="ctr"/>
              <a:endParaRPr lang="ru-RU" sz="2000" b="1" dirty="0" smtClean="0"/>
            </a:p>
            <a:p>
              <a:r>
                <a:rPr lang="ru-RU" sz="2400" b="1" dirty="0" smtClean="0"/>
                <a:t>Цель</a:t>
              </a:r>
              <a:r>
                <a:rPr lang="ru-RU" sz="2400" dirty="0" smtClean="0"/>
                <a:t>: </a:t>
              </a:r>
              <a:br>
                <a:rPr lang="ru-RU" sz="2400" dirty="0" smtClean="0"/>
              </a:br>
              <a:r>
                <a:rPr lang="ru-RU" sz="2400" dirty="0" smtClean="0"/>
                <a:t>Создание у детей радостного праздничного настроения, </a:t>
              </a:r>
            </a:p>
            <a:p>
              <a:r>
                <a:rPr lang="ru-RU" sz="2400" dirty="0" smtClean="0"/>
                <a:t>атмосферы взаимного уважения и любви выпускников и сотрудников детского сада.</a:t>
              </a:r>
              <a:br>
                <a:rPr lang="ru-RU" sz="2400" dirty="0" smtClean="0"/>
              </a:br>
              <a:r>
                <a:rPr lang="ru-RU" sz="2400" b="1" dirty="0" smtClean="0"/>
                <a:t>Задачи</a:t>
              </a:r>
              <a:r>
                <a:rPr lang="ru-RU" sz="2400" dirty="0" smtClean="0"/>
                <a:t>:</a:t>
              </a:r>
              <a:br>
                <a:rPr lang="ru-RU" sz="2400" dirty="0" smtClean="0"/>
              </a:br>
              <a:r>
                <a:rPr lang="ru-RU" sz="2400" dirty="0" smtClean="0"/>
                <a:t>- Вызвать эмоциональный отклик, чувство сопереживания,</a:t>
              </a:r>
            </a:p>
            <a:p>
              <a:r>
                <a:rPr lang="ru-RU" sz="2400" dirty="0" smtClean="0"/>
                <a:t> желание активно участвовать в празднике;</a:t>
              </a:r>
              <a:br>
                <a:rPr lang="ru-RU" sz="2400" dirty="0" smtClean="0"/>
              </a:br>
              <a:r>
                <a:rPr lang="ru-RU" sz="2400" dirty="0" smtClean="0"/>
                <a:t>- Способствовать реализации приобретённых за время </a:t>
              </a:r>
            </a:p>
            <a:p>
              <a:r>
                <a:rPr lang="ru-RU" sz="2400" dirty="0" smtClean="0"/>
                <a:t>пребывания в детском саду исполнительских навыков. </a:t>
              </a:r>
              <a:endParaRPr lang="ru-RU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286908" cy="6572272"/>
            <a:chOff x="0" y="0"/>
            <a:chExt cx="9286908" cy="6572272"/>
          </a:xfrm>
        </p:grpSpPr>
        <p:pic>
          <p:nvPicPr>
            <p:cNvPr id="1026" name="Picture 2" descr="F:\ФОТО\IMG_609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857232"/>
              <a:ext cx="3262335" cy="4893503"/>
            </a:xfrm>
            <a:prstGeom prst="rect">
              <a:avLst/>
            </a:prstGeom>
            <a:noFill/>
          </p:spPr>
        </p:pic>
        <p:pic>
          <p:nvPicPr>
            <p:cNvPr id="1027" name="Picture 3" descr="F:\ФОТО\IMG_6086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8992" y="2928934"/>
              <a:ext cx="5465007" cy="364333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1259632" y="620688"/>
              <a:ext cx="2375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43372" y="714356"/>
              <a:ext cx="5143536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Мы на шариках в зал прилетели,</a:t>
              </a:r>
            </a:p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 </a:t>
              </a:r>
              <a:r>
                <a:rPr lang="ru-RU" sz="2400" b="1" dirty="0" smtClean="0">
                  <a:solidFill>
                    <a:srgbClr val="C00000"/>
                  </a:solidFill>
                </a:rPr>
                <a:t>Эти шарики - наши мечты!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 Ах, как хочется, чтобы сбылись они,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 Хоть мечты и не так уж просты!</a:t>
              </a:r>
            </a:p>
            <a:p>
              <a:endParaRPr lang="ru-RU" dirty="0"/>
            </a:p>
          </p:txBody>
        </p:sp>
        <p:pic>
          <p:nvPicPr>
            <p:cNvPr id="2" name="Picture 2" descr="C:\Users\Валя\Desktop\baloons-57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43174" y="0"/>
              <a:ext cx="1857356" cy="319093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85720" y="71414"/>
            <a:ext cx="8436576" cy="6529924"/>
            <a:chOff x="285720" y="71414"/>
            <a:chExt cx="8436576" cy="6529924"/>
          </a:xfrm>
        </p:grpSpPr>
        <p:pic>
          <p:nvPicPr>
            <p:cNvPr id="9218" name="Picture 2" descr="F:\ФОТО\IMG_619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1142984"/>
              <a:ext cx="8436576" cy="5458354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785786" y="71414"/>
              <a:ext cx="73581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Да, мы грустим совсем немного, и время не вернуть назад.</a:t>
              </a:r>
            </a:p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 И нам пора, пора в дорогу. Прощай, любимый детский сад!</a:t>
              </a:r>
            </a:p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Песня «До свиданья, детский сад»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57157" y="285728"/>
            <a:ext cx="8377575" cy="6072230"/>
            <a:chOff x="357157" y="285728"/>
            <a:chExt cx="8377575" cy="6072230"/>
          </a:xfrm>
        </p:grpSpPr>
        <p:pic>
          <p:nvPicPr>
            <p:cNvPr id="2050" name="Picture 2" descr="F:\ФОТО\IMG_6097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57" y="1285860"/>
              <a:ext cx="8377575" cy="5072098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357158" y="285728"/>
              <a:ext cx="81439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«Кашу манную мы ели, на горшочках мы сидели…»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Эстафета «Гонки на горшках»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71472" y="142852"/>
            <a:ext cx="7858181" cy="6572297"/>
            <a:chOff x="571472" y="142852"/>
            <a:chExt cx="7858181" cy="6572297"/>
          </a:xfrm>
        </p:grpSpPr>
        <p:pic>
          <p:nvPicPr>
            <p:cNvPr id="3074" name="Picture 2" descr="F:\ФОТО\IMG_611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472" y="1476361"/>
              <a:ext cx="7858180" cy="5238788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827584" y="142852"/>
              <a:ext cx="741682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ru-RU" dirty="0" smtClean="0"/>
                <a:t>                     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28662" y="142852"/>
              <a:ext cx="75009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Мы - талантливые дети. Все поем, как соловьи.</a:t>
              </a:r>
              <a:br>
                <a:rPr lang="ru-RU" sz="2400" b="1" dirty="0" smtClean="0">
                  <a:solidFill>
                    <a:srgbClr val="C00000"/>
                  </a:solidFill>
                </a:rPr>
              </a:br>
              <a:r>
                <a:rPr lang="ru-RU" sz="2400" b="1" dirty="0" smtClean="0">
                  <a:solidFill>
                    <a:srgbClr val="C00000"/>
                  </a:solidFill>
                </a:rPr>
                <a:t>Выступать на сцене любят звездочки-выпускники! Песня  «Мы маленькие звезды»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214290"/>
            <a:ext cx="8929718" cy="6643710"/>
            <a:chOff x="214282" y="214290"/>
            <a:chExt cx="8929718" cy="6643710"/>
          </a:xfrm>
        </p:grpSpPr>
        <p:pic>
          <p:nvPicPr>
            <p:cNvPr id="4098" name="Picture 2" descr="F:\ФОТО\IMG_612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282" y="3643290"/>
              <a:ext cx="4423947" cy="3214710"/>
            </a:xfrm>
            <a:prstGeom prst="rect">
              <a:avLst/>
            </a:prstGeom>
            <a:noFill/>
          </p:spPr>
        </p:pic>
        <p:pic>
          <p:nvPicPr>
            <p:cNvPr id="4099" name="Picture 3" descr="F:\ФОТО\IMG_6127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0628" y="3659780"/>
              <a:ext cx="4143372" cy="3198220"/>
            </a:xfrm>
            <a:prstGeom prst="rect">
              <a:avLst/>
            </a:prstGeom>
            <a:noFill/>
          </p:spPr>
        </p:pic>
        <p:pic>
          <p:nvPicPr>
            <p:cNvPr id="4100" name="Picture 4" descr="F:\ФОТО\IMG_612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2" y="214290"/>
              <a:ext cx="4893503" cy="3262336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4572000" y="214290"/>
              <a:ext cx="4572000" cy="3600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Радуга, радуга,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 Лента разноцветная!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Семь цветов у радуги, 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Все цвета заметные!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Ты всегда нарядная, 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Звонкая, как песенка.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Хорошо по радуге, </a:t>
              </a:r>
            </a:p>
            <a:p>
              <a:pPr algn="ctr"/>
              <a:r>
                <a:rPr lang="ru-RU" sz="2200" b="1" dirty="0" smtClean="0">
                  <a:solidFill>
                    <a:srgbClr val="C00000"/>
                  </a:solidFill>
                </a:rPr>
                <a:t>Прокатиться весело!</a:t>
              </a:r>
              <a:r>
                <a:rPr lang="ru-RU" sz="2400" b="1" dirty="0" smtClean="0">
                  <a:solidFill>
                    <a:srgbClr val="C00000"/>
                  </a:solidFill>
                </a:rPr>
                <a:t> </a:t>
              </a:r>
            </a:p>
            <a:p>
              <a:pPr algn="ctr"/>
              <a:r>
                <a:rPr lang="ru-RU" sz="2800" b="1" dirty="0" smtClean="0">
                  <a:solidFill>
                    <a:srgbClr val="C00000"/>
                  </a:solidFill>
                </a:rPr>
                <a:t>Танец «Радуга»</a:t>
              </a:r>
            </a:p>
            <a:p>
              <a:pPr algn="ctr"/>
              <a:endParaRPr lang="ru-RU" sz="22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16294"/>
            <a:ext cx="8849730" cy="6598830"/>
            <a:chOff x="0" y="116294"/>
            <a:chExt cx="8849730" cy="6598830"/>
          </a:xfrm>
        </p:grpSpPr>
        <p:pic>
          <p:nvPicPr>
            <p:cNvPr id="5122" name="Picture 2" descr="F:\ФОТО\IMG_613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282" y="1928802"/>
              <a:ext cx="2904047" cy="4786322"/>
            </a:xfrm>
            <a:prstGeom prst="rect">
              <a:avLst/>
            </a:prstGeom>
            <a:noFill/>
          </p:spPr>
        </p:pic>
        <p:pic>
          <p:nvPicPr>
            <p:cNvPr id="5123" name="Picture 3" descr="F:\ФОТО\IMG_613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91880" y="3068960"/>
              <a:ext cx="5357850" cy="3571900"/>
            </a:xfrm>
            <a:prstGeom prst="rect">
              <a:avLst/>
            </a:prstGeom>
            <a:noFill/>
          </p:spPr>
        </p:pic>
        <p:pic>
          <p:nvPicPr>
            <p:cNvPr id="4" name="Picture 4" descr="F:\ФОТО\IMG_615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9912" y="116294"/>
              <a:ext cx="4320480" cy="288032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0" y="214290"/>
              <a:ext cx="36358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Сказочные гости -  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Лиса Алиса и Кот </a:t>
              </a:r>
              <a:r>
                <a:rPr lang="ru-RU" sz="2400" b="1" dirty="0" err="1" smtClean="0">
                  <a:solidFill>
                    <a:srgbClr val="C00000"/>
                  </a:solidFill>
                </a:rPr>
                <a:t>Базилио</a:t>
              </a:r>
              <a:r>
                <a:rPr lang="ru-RU" sz="2400" b="1" dirty="0" smtClean="0">
                  <a:solidFill>
                    <a:srgbClr val="C00000"/>
                  </a:solidFill>
                </a:rPr>
                <a:t> в гостях у ребят.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42910" y="142852"/>
            <a:ext cx="8286808" cy="6643734"/>
            <a:chOff x="642910" y="142852"/>
            <a:chExt cx="8286808" cy="6643734"/>
          </a:xfrm>
        </p:grpSpPr>
        <p:pic>
          <p:nvPicPr>
            <p:cNvPr id="6146" name="Picture 2" descr="F:\ФОТО\IMG_6147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5140" y="1789106"/>
              <a:ext cx="5845817" cy="4997480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642910" y="142852"/>
              <a:ext cx="8286808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Вот книжка моя первая –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 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знакома всем, наверное.</a:t>
              </a:r>
              <a:br>
                <a:rPr lang="ru-RU" sz="2000" b="1" dirty="0" smtClean="0">
                  <a:solidFill>
                    <a:srgbClr val="C00000"/>
                  </a:solidFill>
                </a:rPr>
              </a:br>
              <a:r>
                <a:rPr lang="ru-RU" sz="2000" b="1" dirty="0" smtClean="0">
                  <a:solidFill>
                    <a:srgbClr val="C00000"/>
                  </a:solidFill>
                </a:rPr>
                <a:t>Картинки – разноцветные, слова – простые, светлые.</a:t>
              </a:r>
              <a:br>
                <a:rPr lang="ru-RU" sz="2000" b="1" dirty="0" smtClean="0">
                  <a:solidFill>
                    <a:srgbClr val="C00000"/>
                  </a:solidFill>
                </a:rPr>
              </a:br>
              <a:r>
                <a:rPr lang="ru-RU" sz="2000" b="1" dirty="0" smtClean="0">
                  <a:solidFill>
                    <a:srgbClr val="C00000"/>
                  </a:solidFill>
                </a:rPr>
                <a:t>Она меня начнет учить,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 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читать, писать, работать, жить.</a:t>
              </a:r>
              <a:br>
                <a:rPr lang="ru-RU" sz="2000" b="1" dirty="0" smtClean="0">
                  <a:solidFill>
                    <a:srgbClr val="C00000"/>
                  </a:solidFill>
                </a:rPr>
              </a:br>
              <a:r>
                <a:rPr lang="ru-RU" sz="2000" b="1" dirty="0" smtClean="0">
                  <a:solidFill>
                    <a:srgbClr val="C00000"/>
                  </a:solidFill>
                </a:rPr>
                <a:t>Откроет все дороги вдаль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 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мне книжка первая –«букварь»!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</a:rPr>
                <a:t>«Танец с букварями»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211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Юра</dc:creator>
  <cp:lastModifiedBy>Admin</cp:lastModifiedBy>
  <cp:revision>63</cp:revision>
  <dcterms:created xsi:type="dcterms:W3CDTF">2015-09-03T18:50:46Z</dcterms:created>
  <dcterms:modified xsi:type="dcterms:W3CDTF">2017-07-21T16:29:18Z</dcterms:modified>
</cp:coreProperties>
</file>