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8" r:id="rId3"/>
    <p:sldId id="263" r:id="rId4"/>
    <p:sldId id="264" r:id="rId5"/>
    <p:sldId id="267" r:id="rId6"/>
    <p:sldId id="268" r:id="rId7"/>
    <p:sldId id="265" r:id="rId8"/>
    <p:sldId id="266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0000"/>
    <a:srgbClr val="008000"/>
    <a:srgbClr val="0000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-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9173689"/>
            <a:chOff x="0" y="0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0"/>
              <a:ext cx="6858000" cy="9173689"/>
            </a:xfrm>
            <a:prstGeom prst="rect">
              <a:avLst/>
            </a:prstGeom>
            <a:noFill/>
          </p:spPr>
        </p:pic>
        <p:pic>
          <p:nvPicPr>
            <p:cNvPr id="3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9904" y="2580203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4700" y="788432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37045" y="515318"/>
              <a:ext cx="1816224" cy="18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52742" y="1440377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964391" y="1423430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3543120" y="3914636"/>
              <a:ext cx="256622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b="1" i="1" dirty="0" smtClean="0">
                  <a:solidFill>
                    <a:srgbClr val="19194D"/>
                  </a:solidFill>
                </a:rPr>
                <a:t>АПРЕЛЬ  2020г.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804700" y="4394595"/>
              <a:ext cx="5643602" cy="3693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400" b="1" i="1" u="sng" dirty="0" smtClean="0">
                  <a:solidFill>
                    <a:srgbClr val="7030A0"/>
                  </a:solidFill>
                </a:rPr>
                <a:t>В нашем номере:</a:t>
              </a:r>
              <a:endParaRPr lang="ru-RU" altLang="ru-RU" sz="2000" b="1" dirty="0" smtClean="0"/>
            </a:p>
            <a:p>
              <a:pPr>
                <a:lnSpc>
                  <a:spcPct val="150000"/>
                </a:lnSpc>
              </a:pPr>
              <a:r>
                <a:rPr lang="ru-RU" altLang="ru-RU" sz="2000" b="1" i="1" dirty="0" smtClean="0"/>
                <a:t>- Весна в поэзии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i="1" dirty="0" smtClean="0"/>
                <a:t>- Фотоотчет «Дома не сидим без дела»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i="1" dirty="0" smtClean="0"/>
                <a:t>- Воспитанники нашего сада 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i="1" dirty="0" smtClean="0"/>
                <a:t>готовятся к Пасхе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i="1" dirty="0" smtClean="0"/>
                <a:t>- Родителям на заметку: «Как и зачем родителям играть с детьми»</a:t>
              </a:r>
            </a:p>
            <a:p>
              <a:pPr>
                <a:buFontTx/>
                <a:buChar char="-"/>
              </a:pPr>
              <a:endParaRPr lang="ru-RU" altLang="ru-RU" b="1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1938" y="7236296"/>
              <a:ext cx="1347068" cy="15121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3429" y="681534"/>
              <a:ext cx="576064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524262" y="793067"/>
              <a:ext cx="36719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i="1" dirty="0" smtClean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Весна в поэзии </a:t>
              </a:r>
              <a:endParaRPr lang="ru-RU" sz="4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2676" y="1908126"/>
              <a:ext cx="316835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Пробудившись ото сна,</a:t>
              </a:r>
            </a:p>
            <a:p>
              <a:r>
                <a:rPr lang="ru-RU" dirty="0" smtClean="0"/>
                <a:t>Кистью мягкою весна</a:t>
              </a:r>
            </a:p>
            <a:p>
              <a:r>
                <a:rPr lang="ru-RU" dirty="0" smtClean="0"/>
                <a:t>На ветвях рисует почки,</a:t>
              </a:r>
            </a:p>
            <a:p>
              <a:r>
                <a:rPr lang="ru-RU" dirty="0" smtClean="0"/>
                <a:t>На полях – грачей цепочки,</a:t>
              </a:r>
            </a:p>
            <a:p>
              <a:r>
                <a:rPr lang="ru-RU" dirty="0" smtClean="0"/>
                <a:t>Над ожившею листвой – </a:t>
              </a:r>
            </a:p>
            <a:p>
              <a:r>
                <a:rPr lang="ru-RU" dirty="0" smtClean="0"/>
                <a:t>Первый росчерк грозовой,</a:t>
              </a:r>
            </a:p>
            <a:p>
              <a:r>
                <a:rPr lang="ru-RU" dirty="0" smtClean="0"/>
                <a:t>А в тени прозрачной сада – </a:t>
              </a:r>
            </a:p>
            <a:p>
              <a:r>
                <a:rPr lang="ru-RU" dirty="0" smtClean="0"/>
                <a:t>Куст сирени у ограды.</a:t>
              </a:r>
            </a:p>
            <a:p>
              <a:endParaRPr lang="ru-RU" dirty="0"/>
            </a:p>
            <a:p>
              <a:pPr algn="r"/>
              <a:r>
                <a:rPr lang="ru-RU" dirty="0" smtClean="0"/>
                <a:t>Лунин В.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92696" y="5461992"/>
              <a:ext cx="3276148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Улетела ласточка</a:t>
              </a:r>
            </a:p>
            <a:p>
              <a:r>
                <a:rPr lang="ru-RU" dirty="0" smtClean="0"/>
                <a:t>За тридевять земель…</a:t>
              </a:r>
            </a:p>
            <a:p>
              <a:r>
                <a:rPr lang="ru-RU" dirty="0" smtClean="0"/>
                <a:t>Возвращайся, ласточка!</a:t>
              </a:r>
            </a:p>
            <a:p>
              <a:r>
                <a:rPr lang="ru-RU" dirty="0" smtClean="0"/>
                <a:t>На дворе апрель.</a:t>
              </a:r>
            </a:p>
            <a:p>
              <a:r>
                <a:rPr lang="ru-RU" dirty="0" smtClean="0"/>
                <a:t>Возвращайся, ласточка!</a:t>
              </a:r>
            </a:p>
            <a:p>
              <a:r>
                <a:rPr lang="ru-RU" dirty="0" smtClean="0"/>
                <a:t>Только не одна:</a:t>
              </a:r>
            </a:p>
            <a:p>
              <a:r>
                <a:rPr lang="ru-RU" dirty="0" smtClean="0"/>
                <a:t>Пусть с тобою, ласточка,</a:t>
              </a:r>
            </a:p>
            <a:p>
              <a:r>
                <a:rPr lang="ru-RU" dirty="0" smtClean="0"/>
                <a:t>Прилетит Весна!</a:t>
              </a:r>
            </a:p>
            <a:p>
              <a:endParaRPr lang="ru-RU" dirty="0"/>
            </a:p>
            <a:p>
              <a:pPr algn="r"/>
              <a:r>
                <a:rPr lang="ru-RU" dirty="0" err="1" smtClean="0"/>
                <a:t>Заходер</a:t>
              </a:r>
              <a:r>
                <a:rPr lang="ru-RU" dirty="0" smtClean="0"/>
                <a:t> Б.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90724" y="3203848"/>
              <a:ext cx="2811026" cy="34163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Апрель! Апрель!</a:t>
              </a:r>
            </a:p>
            <a:p>
              <a:r>
                <a:rPr lang="ru-RU" dirty="0" smtClean="0"/>
                <a:t>На дворе звенит капель.</a:t>
              </a:r>
            </a:p>
            <a:p>
              <a:r>
                <a:rPr lang="ru-RU" dirty="0" smtClean="0"/>
                <a:t>По полям бегут ручьи,</a:t>
              </a:r>
            </a:p>
            <a:p>
              <a:r>
                <a:rPr lang="ru-RU" dirty="0" smtClean="0"/>
                <a:t>На дорогах лужи.</a:t>
              </a:r>
            </a:p>
            <a:p>
              <a:r>
                <a:rPr lang="ru-RU" dirty="0" smtClean="0"/>
                <a:t>Скоро выйдут муравьи</a:t>
              </a:r>
            </a:p>
            <a:p>
              <a:r>
                <a:rPr lang="ru-RU" dirty="0" smtClean="0"/>
                <a:t>После зимней стужи.</a:t>
              </a:r>
            </a:p>
            <a:p>
              <a:r>
                <a:rPr lang="ru-RU" dirty="0" smtClean="0"/>
                <a:t>Пробирается медведь</a:t>
              </a:r>
            </a:p>
            <a:p>
              <a:r>
                <a:rPr lang="ru-RU" dirty="0" smtClean="0"/>
                <a:t>Сквозь густой валежник.</a:t>
              </a:r>
            </a:p>
            <a:p>
              <a:r>
                <a:rPr lang="ru-RU" dirty="0" smtClean="0"/>
                <a:t>Стали птицы песни петь</a:t>
              </a:r>
            </a:p>
            <a:p>
              <a:r>
                <a:rPr lang="ru-RU" dirty="0" smtClean="0"/>
                <a:t>И расцвёл подснежник.</a:t>
              </a:r>
            </a:p>
            <a:p>
              <a:endParaRPr lang="ru-RU" dirty="0"/>
            </a:p>
            <a:p>
              <a:pPr algn="r"/>
              <a:r>
                <a:rPr lang="ru-RU" dirty="0" smtClean="0"/>
                <a:t>Маршак С.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630" y="6585680"/>
              <a:ext cx="1989393" cy="1655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231471">
              <a:off x="4160115" y="1674154"/>
              <a:ext cx="1332654" cy="1332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76672" y="1835696"/>
              <a:ext cx="576064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196" y="827584"/>
              <a:ext cx="621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   </a:t>
              </a:r>
              <a:endParaRPr lang="ru-RU" dirty="0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828396" y="414445"/>
              <a:ext cx="5200590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800" b="1" cap="none" spc="0" dirty="0" smtClean="0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Мы без дела дома не сидим</a:t>
              </a:r>
              <a:endParaRPr lang="ru-RU" sz="2800" b="1" cap="none" spc="0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pic>
          <p:nvPicPr>
            <p:cNvPr id="3075" name="Picture 3" descr="C:\Users\User\Desktop\для газеты апрель\AKBV3666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62" t="21869" b="3846"/>
            <a:stretch/>
          </p:blipFill>
          <p:spPr bwMode="auto">
            <a:xfrm>
              <a:off x="1097977" y="4132540"/>
              <a:ext cx="2357394" cy="2601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7" name="Picture 5" descr="C:\Users\User\Desktop\для газеты апрель\IMG_E1173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1048" y="4120476"/>
              <a:ext cx="1934159" cy="2675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C:\Users\User\Desktop\для газеты апрель\BMXQ1688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1" r="2958" b="23175"/>
            <a:stretch/>
          </p:blipFill>
          <p:spPr bwMode="auto">
            <a:xfrm>
              <a:off x="631428" y="6657230"/>
              <a:ext cx="3445644" cy="2242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59419" y="993219"/>
              <a:ext cx="5780059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связи со сложившейся ситуацией в мире наши воспитанники, к сожалению, временно не посещают наш детский сад. Однако дома ребята не скучают. Педагогами нашего учреждения были подготовлены рекомендации для родителей чем же можно заняться с детьми дома. Были предложены такие виды деятельности как: лепка, аппликация, рисование, создание различных поделок, разучивание песен и стихов. Ну и конечно, мы не забыли о физкультуре! Инструктор по физической культуре подготовила подборку упражнений и </a:t>
              </a:r>
              <a:r>
                <a:rPr lang="ru-RU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физ.минуток</a:t>
              </a:r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ребят.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076" name="Picture 4" descr="C:\Users\User\Desktop\для газеты апрель\IMG_E1170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6255" y="6372200"/>
              <a:ext cx="1843224" cy="2526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5708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196" y="827584"/>
              <a:ext cx="621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   </a:t>
              </a:r>
              <a:endParaRPr lang="ru-RU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196" y="846209"/>
              <a:ext cx="2770756" cy="3694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7876" y="5436686"/>
              <a:ext cx="2717729" cy="3451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642" y="4788024"/>
              <a:ext cx="2919933" cy="39054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2" name="Picture 6" descr="C:\Users\User\Desktop\для газеты апрель\CMLXE7273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7876" y="1251731"/>
              <a:ext cx="2823425" cy="41784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1" name="Picture 5" descr="C:\Users\User\Desktop\для газеты апрель\RCPK9573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2" r="10776"/>
            <a:stretch/>
          </p:blipFill>
          <p:spPr bwMode="auto">
            <a:xfrm>
              <a:off x="1987608" y="258290"/>
              <a:ext cx="2538202" cy="229210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6191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196" y="827584"/>
              <a:ext cx="621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   </a:t>
              </a:r>
              <a:endParaRPr lang="ru-RU" dirty="0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203134" y="716596"/>
              <a:ext cx="4451731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rgbClr val="7030A0"/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rPr>
                <a:t>Готовимся к Пасхе</a:t>
              </a:r>
              <a:endPara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  <p:pic>
          <p:nvPicPr>
            <p:cNvPr id="5122" name="Picture 2" descr="C:\Users\User\Desktop\для газеты апрель\CJXH3834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94" t="8428" r="5394" b="7835"/>
            <a:stretch/>
          </p:blipFill>
          <p:spPr bwMode="auto">
            <a:xfrm>
              <a:off x="766273" y="1362927"/>
              <a:ext cx="5304865" cy="386899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31726" y="5364088"/>
              <a:ext cx="5904656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Пасха – это великий праздник для всех верующих людей, а так же для детей любого возраста. Подготовка к Пасхе часто нравятся им не меньше самого праздника. Ребята с удовольствием раскрашивают яйца, помогают мамам печь куличи, готовят различные праздничные сувениры для своих близких и родных. И наши воспитанники подошли к этому событию творчески и приняли активное участие в подготовке к празднику.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64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196" y="827584"/>
              <a:ext cx="621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   </a:t>
              </a:r>
              <a:endParaRPr lang="ru-RU" dirty="0"/>
            </a:p>
          </p:txBody>
        </p:sp>
        <p:pic>
          <p:nvPicPr>
            <p:cNvPr id="6146" name="Picture 2" descr="C:\Users\User\Desktop\для газеты апрель\CWLG5608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67" y="681424"/>
              <a:ext cx="2341473" cy="3000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7" name="Picture 3" descr="C:\Users\User\Desktop\для газеты апрель\IHLS893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810"/>
            <a:stretch/>
          </p:blipFill>
          <p:spPr bwMode="auto">
            <a:xfrm>
              <a:off x="4334810" y="5580112"/>
              <a:ext cx="2230928" cy="3171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9" name="Picture 5" descr="C:\Users\User\Desktop\для газеты апрель\BBOG024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653" r="3846" b="7806"/>
            <a:stretch/>
          </p:blipFill>
          <p:spPr bwMode="auto">
            <a:xfrm>
              <a:off x="2945485" y="512090"/>
              <a:ext cx="2913289" cy="2728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0" name="Picture 6" descr="C:\Users\User\Desktop\для газеты апрель\IQMJ1406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09"/>
            <a:stretch/>
          </p:blipFill>
          <p:spPr bwMode="auto">
            <a:xfrm>
              <a:off x="2376229" y="3561054"/>
              <a:ext cx="2258106" cy="2724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1" name="Picture 7" descr="C:\Users\User\Desktop\для газеты апрель\LYLM0169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57" b="27366"/>
            <a:stretch/>
          </p:blipFill>
          <p:spPr bwMode="auto">
            <a:xfrm>
              <a:off x="4402130" y="2720233"/>
              <a:ext cx="2222075" cy="28014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2" name="Picture 8" descr="C:\Users\User\Desktop\для газеты апрель\NQZJ2582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8" t="5258" b="10432"/>
            <a:stretch/>
          </p:blipFill>
          <p:spPr bwMode="auto">
            <a:xfrm>
              <a:off x="1606303" y="6285561"/>
              <a:ext cx="2470769" cy="26258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4" descr="C:\Users\User\Desktop\для газеты апрель\NDSR5540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196" y="3970759"/>
              <a:ext cx="2117075" cy="28227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3226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76672" y="1835696"/>
              <a:ext cx="576064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196" y="827584"/>
              <a:ext cx="621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   </a:t>
              </a:r>
              <a:endParaRPr lang="ru-RU" dirty="0"/>
            </a:p>
          </p:txBody>
        </p:sp>
        <p:pic>
          <p:nvPicPr>
            <p:cNvPr id="1027" name="Picture 3" descr="C:\Users\User\Desktop\для газеты апрель\IMG_E1139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5" t="4684" r="6104" b="4776"/>
            <a:stretch/>
          </p:blipFill>
          <p:spPr bwMode="auto">
            <a:xfrm>
              <a:off x="321447" y="400050"/>
              <a:ext cx="6215106" cy="83058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2385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76672" y="1835696"/>
              <a:ext cx="576064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196" y="827584"/>
              <a:ext cx="62151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  <a:p>
              <a:r>
                <a:rPr lang="ru-RU" dirty="0" smtClean="0"/>
                <a:t>   </a:t>
              </a:r>
              <a:endParaRPr lang="ru-RU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8" t="5400" r="5900" b="4375"/>
            <a:stretch/>
          </p:blipFill>
          <p:spPr bwMode="auto">
            <a:xfrm>
              <a:off x="270813" y="475846"/>
              <a:ext cx="6316374" cy="83668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7300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982</TotalTime>
  <Words>328</Words>
  <Application>Microsoft Office PowerPoint</Application>
  <PresentationFormat>Экран (4:3)</PresentationFormat>
  <Paragraphs>80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User</cp:lastModifiedBy>
  <cp:revision>94</cp:revision>
  <dcterms:created xsi:type="dcterms:W3CDTF">2018-04-02T05:48:48Z</dcterms:created>
  <dcterms:modified xsi:type="dcterms:W3CDTF">2020-04-28T18:52:10Z</dcterms:modified>
</cp:coreProperties>
</file>