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028"/>
            <a:ext cx="7772400" cy="14704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784" y="44065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1784" y="2906316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13200" cy="452556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3600" y="1600200"/>
            <a:ext cx="4013200" cy="452556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4716"/>
            <a:ext cx="4040717" cy="6405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5272"/>
            <a:ext cx="4040717" cy="395049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6085" y="1534716"/>
            <a:ext cx="4040716" cy="6405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6085" y="2175272"/>
            <a:ext cx="4040716" cy="395049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2654"/>
            <a:ext cx="30077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2653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4703"/>
            <a:ext cx="30077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817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817" y="61317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817" y="536733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5035"/>
            <a:ext cx="2057400" cy="585073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5035"/>
            <a:ext cx="5969000" cy="585073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503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748"/>
            <a:ext cx="21336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7F6D5-8E2E-4CBB-A3A1-CBFB6BEA06CA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748"/>
            <a:ext cx="28956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748"/>
            <a:ext cx="21336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725E4-323D-4C46-B5EE-256C944F6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аля\Desktop\1600184184_1-p-osennii-fon-dlya-prezentatsii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7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3" y="2500306"/>
            <a:ext cx="72866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ОСЕННИЕ ПРАЗДНИКИ </a:t>
            </a:r>
          </a:p>
          <a:p>
            <a:pPr algn="ctr"/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ДЕТСКОМ САДУ</a:t>
            </a:r>
            <a:endParaRPr lang="ru-RU" sz="4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4429132"/>
            <a:ext cx="70516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Подготовил музыкальный руководитель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МБДОУ детский сад 8 г.Белореченск</a:t>
            </a:r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Колмакова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В.А.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C:\Users\Валя\Desktop\Новая папка\20201028_110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14596"/>
            <a:ext cx="2330665" cy="414340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43" name="Picture 3" descr="C:\Users\Валя\Desktop\718552fe-1c85-45a9-8369-32188158f44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48591" y="500042"/>
            <a:ext cx="3295409" cy="587482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44" name="Picture 4" descr="C:\Users\Валя\Desktop\Новая папка\20201022_1031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42852"/>
            <a:ext cx="5588049" cy="314327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45" name="Picture 5" descr="C:\Users\Валя\Desktop\20201015_0908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3286099"/>
            <a:ext cx="2876848" cy="3571901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 descr="C:\Users\Валя\Desktop\Новая папка\20201021_102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14290"/>
            <a:ext cx="8128025" cy="4572014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428596" y="4786322"/>
            <a:ext cx="4214842" cy="201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Ходит осень в нашем парке,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Дарит осень всем подарки: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Фартук </a:t>
            </a: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розовый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— осинке,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Бусы красные — рябинке,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Зонтик жёлтый — тополям,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Фрукты осень дарит нам.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504" y="692696"/>
            <a:ext cx="8786842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оздать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детей радостное настроение, вызвать эмоциональную отзывчивость.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совершенствование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музыкально-ритмических навыков детей через танцы, игры.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закрепление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вокально-хоровых навыков в процессе группового пения.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творческого воображения, памяти, внимания, речи.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Валя\Desktop\20201022_1018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85728"/>
            <a:ext cx="6926817" cy="442915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9" name="TextBox 8"/>
          <p:cNvSpPr txBox="1"/>
          <p:nvPr/>
        </p:nvSpPr>
        <p:spPr>
          <a:xfrm>
            <a:off x="1857356" y="4857760"/>
            <a:ext cx="5000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Пышным сарафаном 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Землю укрывая, 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гости к нам шагает 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Осень золотая! 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Валя\Desktop\Новая папка\20201028_1032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52"/>
            <a:ext cx="5969010" cy="335756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428596" y="4286256"/>
            <a:ext cx="23805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Осень по дорожке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Промочила ножки,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Листья подхватила,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танце закружила.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Валя\Desktop\Новая папка\20201022_1004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3571876"/>
            <a:ext cx="5643602" cy="317452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Валя\Desktop\20201022_0919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42851"/>
            <a:ext cx="3214710" cy="445933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123" name="Picture 3" descr="C:\Users\Валя\Desktop\20201015_0919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3116" y="357166"/>
            <a:ext cx="3880596" cy="421484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857356" y="4572008"/>
            <a:ext cx="55721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Осень золотая, богата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чудо-урожаем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Огурцы и помидоры, есть морковка и салат,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Лук на грядке, перец сладкий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капусты целый ряд.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Нужно много потрудиться,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Урожай большой собрать,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потом и веселиться,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Песни петь и танцевать.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C:\Users\Валя\Desktop\20201022_092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785794"/>
            <a:ext cx="3915487" cy="528641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148" name="Picture 4" descr="C:\Users\Валя\Desktop\Новая папка\20201022_0925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0042"/>
            <a:ext cx="5080036" cy="285752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1000100" y="3714752"/>
            <a:ext cx="3033138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Дождик воду расплескал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наполнил лужи.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 до садика дойти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Мамин зонтик нужен.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Зонтик яркий и большой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Между мной и тучей.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Тучка, плакать перестань!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Улыбнись-ка лучше!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1" name="Picture 3" descr="C:\Users\Валя\Desktop\20201022_1007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28604"/>
            <a:ext cx="4882025" cy="25717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172" name="Picture 4" descr="C:\Users\Валя\Desktop\20201021_0957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786058"/>
            <a:ext cx="4038896" cy="385765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5500694" y="928670"/>
            <a:ext cx="2483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«Танец пчелок»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старшая группа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3500438"/>
            <a:ext cx="35719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Настоящая тельняшка,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Полосатая рубашка.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Только это не матрос,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не птица альбатрос,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пчелка нарядилась,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работу снарядилась,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лужок, да на цветок,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Сладкий собирать медок.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C:\Users\Валя\Desktop\20201021_100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52"/>
            <a:ext cx="4601536" cy="364333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195" name="Picture 3" descr="C:\Users\Валя\Desktop\20201022_1013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286124"/>
            <a:ext cx="5284071" cy="3357587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214283" y="3857628"/>
            <a:ext cx="350046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Ёжик с белкой прибежали 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Прямо на опушку.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Ёжик белочке сказал: 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«Ты-  моя подружка!»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Ёжик с Белкой танцевали,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Устали не зная,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Вместе с ними танцевала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Осень золотая.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я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9" name="Picture 3" descr="C:\Users\Валя\Desktop\Новая папка\20201028_104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6731048" cy="378621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" name="Picture 2" descr="C:\Users\Валя\Desktop\20201022_102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3500413"/>
            <a:ext cx="3632875" cy="3357587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714348" y="4143380"/>
            <a:ext cx="38932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Метла, ступка, нос крючком,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Торчат волосы клочком,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Исподлобья грозно смотрит,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в ухмылке рожу скорчит,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Всех страшит, в душе добра -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Наша Бабушка Яга! 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111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Юра</dc:creator>
  <cp:lastModifiedBy>МБДОУ_8</cp:lastModifiedBy>
  <cp:revision>111</cp:revision>
  <dcterms:created xsi:type="dcterms:W3CDTF">2015-09-03T18:50:46Z</dcterms:created>
  <dcterms:modified xsi:type="dcterms:W3CDTF">2020-12-14T06:54:45Z</dcterms:modified>
</cp:coreProperties>
</file>