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маме 2008\золотая осень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05560"/>
            <a:ext cx="8858312" cy="6538150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42844" y="6286520"/>
            <a:ext cx="8858312" cy="5714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6357958"/>
            <a:ext cx="3664401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И.ЛЕВИТАН  «золотая осень»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маме 2008\золот осень слободко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71585" cy="6572296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42844" y="6286520"/>
            <a:ext cx="8858312" cy="5714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6357958"/>
            <a:ext cx="3031536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И.ЛЕВИТАН «Слободка»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маме 2008\октябрь.bmp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/>
          <a:stretch>
            <a:fillRect/>
          </a:stretch>
        </p:blipFill>
        <p:spPr bwMode="auto">
          <a:xfrm>
            <a:off x="142844" y="142852"/>
            <a:ext cx="8858280" cy="6528553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42844" y="6286520"/>
            <a:ext cx="8858312" cy="5714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6357958"/>
            <a:ext cx="270554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Е.Волков «октябрь»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маме 2008\рожь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8869217" cy="6572296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42844" y="6286520"/>
            <a:ext cx="8858312" cy="5714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6357958"/>
            <a:ext cx="257282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И.шишкин</a:t>
            </a:r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«рожь»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маме 2008\рябинка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52"/>
            <a:ext cx="8643998" cy="6554866"/>
          </a:xfrm>
          <a:prstGeom prst="rect">
            <a:avLst/>
          </a:prstGeom>
          <a:noFill/>
        </p:spPr>
      </p:pic>
      <p:sp>
        <p:nvSpPr>
          <p:cNvPr id="3" name="Скругленный прямоугольник 2"/>
          <p:cNvSpPr/>
          <p:nvPr/>
        </p:nvSpPr>
        <p:spPr>
          <a:xfrm>
            <a:off x="142844" y="6286520"/>
            <a:ext cx="8858312" cy="57148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43174" y="6357958"/>
            <a:ext cx="297055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И.Э.ГРАБАРЬ «рябинка»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22</Words>
  <PresentationFormat>Экран (4:3)</PresentationFormat>
  <Paragraphs>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11</cp:revision>
  <dcterms:modified xsi:type="dcterms:W3CDTF">2012-09-26T09:43:07Z</dcterms:modified>
</cp:coreProperties>
</file>