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5" r:id="rId3"/>
    <p:sldId id="266" r:id="rId4"/>
    <p:sldId id="267" r:id="rId5"/>
    <p:sldId id="268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66"/>
    <a:srgbClr val="000066"/>
    <a:srgbClr val="CC0000"/>
    <a:srgbClr val="0066FF"/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2530" y="-10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https://fs00.infourok.ru/images/doc/308/307148/hello_html_mdb8c43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15614" y="0"/>
            <a:ext cx="6842385" cy="9144000"/>
            <a:chOff x="15614" y="0"/>
            <a:chExt cx="6842385" cy="9144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107" t="1600" r="2193" b="1330"/>
            <a:stretch/>
          </p:blipFill>
          <p:spPr bwMode="auto">
            <a:xfrm>
              <a:off x="15614" y="0"/>
              <a:ext cx="6842385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71546" y="1071538"/>
              <a:ext cx="4952515" cy="2365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14488" y="1000100"/>
              <a:ext cx="1815922" cy="744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5" descr="http://million-otkrytok.ru/upload/iblock/170/1701e3f7541029dcaa2153050f3716e4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143380" y="428596"/>
              <a:ext cx="16002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142984" y="2143108"/>
              <a:ext cx="4498534" cy="1225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14356" y="785786"/>
              <a:ext cx="1042369" cy="1379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Прямоугольник 9"/>
            <p:cNvSpPr/>
            <p:nvPr/>
          </p:nvSpPr>
          <p:spPr>
            <a:xfrm>
              <a:off x="4214818" y="3428992"/>
              <a:ext cx="167565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smtClean="0">
                  <a:solidFill>
                    <a:srgbClr val="19194D"/>
                  </a:solidFill>
                </a:rPr>
                <a:t>ИЮЛЬ 2019г.</a:t>
              </a:r>
            </a:p>
            <a:p>
              <a:r>
                <a:rPr lang="ru-RU" b="1" i="1" dirty="0" smtClean="0">
                  <a:solidFill>
                    <a:srgbClr val="19194D"/>
                  </a:solidFill>
                </a:rPr>
                <a:t>Выпуск 1</a:t>
              </a:r>
              <a:endParaRPr lang="ru-RU" b="1" i="1" dirty="0">
                <a:solidFill>
                  <a:srgbClr val="19194D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908720" y="4139952"/>
              <a:ext cx="5257970" cy="44319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altLang="ru-RU" sz="2800" b="1" i="1" u="sng" dirty="0" smtClean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В нашем номере: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Поэтическая страничка: Стихи ко Дню </a:t>
              </a: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семьи, любви и верности</a:t>
              </a:r>
            </a:p>
            <a:p>
              <a:pPr>
                <a:lnSpc>
                  <a:spcPct val="150000"/>
                </a:lnSpc>
              </a:pP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- Конкурс </a:t>
              </a: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 «</a:t>
              </a: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Здравствуй</a:t>
              </a: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,  лето!»</a:t>
              </a:r>
              <a:endParaRPr lang="ru-RU" altLang="ru-RU" sz="20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- «В гостях у пчёл» развлечение в средней группе №3</a:t>
              </a:r>
            </a:p>
            <a:p>
              <a:pPr>
                <a:lnSpc>
                  <a:spcPct val="150000"/>
                </a:lnSpc>
              </a:pP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- Родителям на заметку: «Как мягко избавиться от вредных привычек» советы психолога.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0537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Группа 11"/>
          <p:cNvGrpSpPr/>
          <p:nvPr/>
        </p:nvGrpSpPr>
        <p:grpSpPr>
          <a:xfrm>
            <a:off x="476672" y="251520"/>
            <a:ext cx="6692888" cy="8194396"/>
            <a:chOff x="476672" y="251520"/>
            <a:chExt cx="6692888" cy="8194396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3740560" y="1350796"/>
              <a:ext cx="34290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b="1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sz="1400" b="1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</a:br>
              <a:endParaRPr lang="ru-RU" sz="14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015313" y="3599231"/>
              <a:ext cx="29969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136604" y="4199395"/>
              <a:ext cx="26369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098" name="Picture 2" descr="https://vsezdorovo.com/wp-content/uploads/2018/05/stihi-na-den-semi-1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56792" y="251520"/>
              <a:ext cx="3888432" cy="194421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7" name="Прямоугольник 6"/>
            <p:cNvSpPr/>
            <p:nvPr/>
          </p:nvSpPr>
          <p:spPr>
            <a:xfrm>
              <a:off x="476672" y="2195736"/>
              <a:ext cx="5832648" cy="25237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На ряду с Международным женским днем, праздником весны и осенней ярмаркой, День семьи любим всеми ребятами. К этому солнечному и теплому летнему торжеству дошколят подготавливают заранее: зачитывают короткие стихи про День семьи, рассказывают историю его зарождения, показывают простые театральные постановки о любви и верности.</a:t>
              </a:r>
              <a:br>
                <a:rPr lang="ru-RU" sz="14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 Но мамам и папам совсем не обязательно дожидаться детсадовских тематических занятий, чтобы ознакомить детишек с главными семейными ценностями. Можно в домашних условиях вместе перечитать короткие стихи для дошколят на День семьи, любви и верности.</a:t>
              </a:r>
              <a:r>
                <a:rPr lang="ru-RU" dirty="0" smtClean="0"/>
                <a:t/>
              </a:r>
              <a:br>
                <a:rPr lang="ru-RU" dirty="0" smtClean="0"/>
              </a:br>
              <a:endParaRPr lang="ru-RU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76672" y="4499992"/>
              <a:ext cx="2664296" cy="23391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Скромная ромашка, Тонкий стебелёк. </a:t>
              </a:r>
              <a:endPara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Белый </a:t>
              </a:r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чистый символ, Верности цветок. </a:t>
              </a:r>
              <a:endPara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В </a:t>
              </a:r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день семьи российской, </a:t>
              </a:r>
              <a:endPara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Верности</a:t>
              </a:r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, любви Маленький цветочек </a:t>
              </a:r>
              <a:endPara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В </a:t>
              </a:r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поле ты сорви.</a:t>
              </a:r>
              <a:r>
                <a:rPr lang="ru-RU" dirty="0" smtClean="0"/>
                <a:t/>
              </a:r>
              <a:br>
                <a:rPr lang="ru-RU" dirty="0" smtClean="0"/>
              </a:br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924944" y="4716016"/>
              <a:ext cx="3528392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В семейном кругу мы с вами растем </a:t>
              </a:r>
              <a:endPara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Основа </a:t>
              </a:r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основ – родительский дом. </a:t>
              </a:r>
              <a:endPara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В </a:t>
              </a:r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семейном кругу все корни твои, </a:t>
              </a:r>
              <a:endPara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И </a:t>
              </a:r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в жизнь ты входишь из семьи. </a:t>
              </a:r>
              <a:endPara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В </a:t>
              </a:r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семейном кругу мы жизнь создаем, </a:t>
              </a:r>
              <a:endPara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Основа </a:t>
              </a:r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основ – родительский дом</a:t>
              </a:r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  <a:endPara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1268760" y="6876256"/>
              <a:ext cx="4608512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Семья-это </a:t>
              </a:r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слово нам многое скажет. </a:t>
              </a:r>
              <a:endPara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Семья </a:t>
              </a:r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нам с рожденья в путь жизни покажет. </a:t>
              </a:r>
              <a:endPara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И </a:t>
              </a:r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каждый</a:t>
              </a:r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, какой </a:t>
              </a:r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бы с ней не был момент, </a:t>
              </a:r>
              <a:endPara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Волшебней, роднее </a:t>
              </a:r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моментов и нет. </a:t>
              </a:r>
              <a:endPara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Семья </a:t>
              </a:r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с нами рядом всегда и везде, Она много значит в каждой судьбе</a:t>
              </a:r>
              <a:r>
                <a:rPr lang="ru-RU" sz="1600" b="1" i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  <a:endPara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9784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0" y="0"/>
            <a:ext cx="7169560" cy="9144000"/>
            <a:chOff x="0" y="0"/>
            <a:chExt cx="7169560" cy="914400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3740560" y="1350796"/>
              <a:ext cx="34290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b="1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sz="1400" b="1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</a:br>
              <a:endParaRPr lang="ru-RU" sz="14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015313" y="3599231"/>
              <a:ext cx="29969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136604" y="4199395"/>
              <a:ext cx="26369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40537" cy="91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836712" y="251520"/>
              <a:ext cx="5100627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Конкурс «Здравствуй, лето!»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196752" y="827584"/>
              <a:ext cx="2650604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b="1" i="1" dirty="0" smtClean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Сколько утреннего света</a:t>
              </a:r>
            </a:p>
            <a:p>
              <a:r>
                <a:rPr lang="ru-RU" sz="1400" b="1" i="1" dirty="0" smtClean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За распахнутым окном!</a:t>
              </a:r>
            </a:p>
            <a:p>
              <a:r>
                <a:rPr lang="ru-RU" sz="1400" b="1" i="1" dirty="0" smtClean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По земле гуляет лето,</a:t>
              </a:r>
            </a:p>
            <a:p>
              <a:r>
                <a:rPr lang="ru-RU" sz="1400" b="1" i="1" dirty="0" smtClean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Бродит лето босиком.</a:t>
              </a:r>
            </a:p>
            <a:p>
              <a:r>
                <a:rPr lang="ru-RU" sz="1400" b="1" i="1" dirty="0" smtClean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Сколько ветра и простора,</a:t>
              </a:r>
            </a:p>
            <a:p>
              <a:r>
                <a:rPr lang="ru-RU" sz="1400" b="1" i="1" dirty="0" smtClean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Сколько песен и цветов!</a:t>
              </a:r>
            </a:p>
            <a:p>
              <a:r>
                <a:rPr lang="ru-RU" sz="1400" b="1" i="1" dirty="0" smtClean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Вместе с птицами проснемся</a:t>
              </a:r>
            </a:p>
            <a:p>
              <a:r>
                <a:rPr lang="ru-RU" sz="1400" b="1" i="1" dirty="0" smtClean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Вместе с травами растем!</a:t>
              </a:r>
              <a:endParaRPr lang="ru-RU" sz="1400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074" name="Picture 2" descr="https://i.ya-webdesign.com/images/sun-sticker-png-11.png"/>
            <p:cNvPicPr>
              <a:picLocks noChangeAspect="1" noChangeArrowheads="1"/>
            </p:cNvPicPr>
            <p:nvPr/>
          </p:nvPicPr>
          <p:blipFill>
            <a:blip r:embed="rId3" cstate="print"/>
            <a:srcRect l="10000" t="15385" r="10000" b="12821"/>
            <a:stretch>
              <a:fillRect/>
            </a:stretch>
          </p:blipFill>
          <p:spPr bwMode="auto">
            <a:xfrm>
              <a:off x="3933056" y="899592"/>
              <a:ext cx="2057371" cy="1800200"/>
            </a:xfrm>
            <a:prstGeom prst="rect">
              <a:avLst/>
            </a:prstGeom>
            <a:noFill/>
          </p:spPr>
        </p:pic>
        <p:sp>
          <p:nvSpPr>
            <p:cNvPr id="9" name="Прямоугольник 8"/>
            <p:cNvSpPr/>
            <p:nvPr/>
          </p:nvSpPr>
          <p:spPr>
            <a:xfrm>
              <a:off x="620688" y="2627784"/>
              <a:ext cx="5688632" cy="33239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Лето 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 – это много веселья и радости, ярких эмоций у наших воспитанников! 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Творческий, веселый конкурс, с задорными песнями, танцами, стихами и театральными сценками прошёл в нашем учреждении. </a:t>
              </a:r>
            </a:p>
            <a:p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Вместе с воспитателями своих групп ребята разучивали и репетировали свои номера. В конкурсе приняли участие почти все возрастные группы нашего сада. </a:t>
              </a:r>
            </a:p>
            <a:p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Ребята читали стихи о лете, показывали музыкальные номера, и театральные постановки, вместе с родителями готовили костюмы и атрибуты к  танцам.</a:t>
              </a:r>
            </a:p>
            <a:p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Членам жюри очень сложно было выбрать победителя, так  все дети очень старались проявить свои творческие способности. Однако с небольшим перевесом в количестве баллов 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победителями 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стали воспитанники подготовительной к школе группы №4 и их воспитатели </a:t>
              </a:r>
              <a:r>
                <a:rPr lang="ru-RU" sz="1400" dirty="0" err="1" smtClean="0">
                  <a:latin typeface="Times New Roman" pitchFamily="18" charset="0"/>
                  <a:cs typeface="Times New Roman" pitchFamily="18" charset="0"/>
                </a:rPr>
                <a:t>Чумикова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 Л.Ф. и </a:t>
              </a:r>
              <a:r>
                <a:rPr lang="ru-RU" sz="1400" dirty="0" err="1" smtClean="0">
                  <a:latin typeface="Times New Roman" pitchFamily="18" charset="0"/>
                  <a:cs typeface="Times New Roman" pitchFamily="18" charset="0"/>
                </a:rPr>
                <a:t>Синатулина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 Ю.Г.  Поздравляем победителей!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20711" t="5321" r="24744" b="17320"/>
            <a:stretch>
              <a:fillRect/>
            </a:stretch>
          </p:blipFill>
          <p:spPr bwMode="auto">
            <a:xfrm>
              <a:off x="4365104" y="6084167"/>
              <a:ext cx="2016224" cy="2144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5" cstate="print">
              <a:lum bright="10000"/>
            </a:blip>
            <a:srcRect l="5762" t="21909" r="19338"/>
            <a:stretch>
              <a:fillRect/>
            </a:stretch>
          </p:blipFill>
          <p:spPr bwMode="auto">
            <a:xfrm>
              <a:off x="404664" y="6012160"/>
              <a:ext cx="1872208" cy="2051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 t="21206"/>
            <a:stretch>
              <a:fillRect/>
            </a:stretch>
          </p:blipFill>
          <p:spPr bwMode="auto">
            <a:xfrm>
              <a:off x="1844824" y="7236296"/>
              <a:ext cx="2823792" cy="1668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xmlns="" val="263438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38" y="0"/>
            <a:ext cx="6840537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620688" y="395536"/>
            <a:ext cx="6548872" cy="8424936"/>
            <a:chOff x="620688" y="395536"/>
            <a:chExt cx="6548872" cy="8424936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3740560" y="1350796"/>
              <a:ext cx="34290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b="1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sz="1400" b="1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</a:br>
              <a:endParaRPr lang="ru-RU" sz="14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015313" y="3599231"/>
              <a:ext cx="29969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136604" y="4199395"/>
              <a:ext cx="26369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000" t="9875"/>
            <a:stretch/>
          </p:blipFill>
          <p:spPr bwMode="auto">
            <a:xfrm>
              <a:off x="3645024" y="3203848"/>
              <a:ext cx="2664296" cy="34059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1253" b="16247"/>
            <a:stretch/>
          </p:blipFill>
          <p:spPr bwMode="auto">
            <a:xfrm>
              <a:off x="1052736" y="6660232"/>
              <a:ext cx="3972854" cy="2160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20440" r="6580"/>
            <a:stretch/>
          </p:blipFill>
          <p:spPr bwMode="auto">
            <a:xfrm>
              <a:off x="620688" y="3347864"/>
              <a:ext cx="2664296" cy="3025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620688" y="395536"/>
              <a:ext cx="5688632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С целью расширения знаний детей о пчёлах, мёде и его пользе для человека, воспитателями  средней группы №3 </a:t>
              </a:r>
              <a:r>
                <a:rPr lang="ru-RU" b="1" dirty="0" err="1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Мучкиной</a:t>
              </a:r>
              <a:r>
                <a:rPr lang="ru-RU" b="1" dirty="0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 О.Н. и </a:t>
              </a:r>
              <a:r>
                <a:rPr lang="ru-RU" b="1" dirty="0" err="1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Холодняк</a:t>
              </a:r>
              <a:r>
                <a:rPr lang="ru-RU" b="1" dirty="0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 Т.И. </a:t>
              </a:r>
              <a:r>
                <a:rPr lang="ru-RU" b="1" dirty="0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b="1" dirty="0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24 июля было подготовлено и проведено познавательное мероприятие для ребят с участием их родителей. </a:t>
              </a:r>
            </a:p>
            <a:p>
              <a:r>
                <a:rPr lang="ru-RU" b="1" dirty="0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В ходе развлечения ребята читали стих, играли в весёлые игры, но главное они помогли медвежонку </a:t>
              </a:r>
              <a:r>
                <a:rPr lang="ru-RU" b="1" dirty="0" err="1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Барни</a:t>
              </a:r>
              <a:r>
                <a:rPr lang="ru-RU" b="1" dirty="0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  больше узнать о пчёлах и собрать целую банку мёда.</a:t>
              </a:r>
              <a:endParaRPr lang="ru-RU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67761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1" y="0"/>
            <a:ext cx="7169559" cy="9144000"/>
            <a:chOff x="1" y="0"/>
            <a:chExt cx="7169559" cy="914400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3740560" y="1350796"/>
              <a:ext cx="34290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b="1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sz="1400" b="1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</a:br>
              <a:endParaRPr lang="ru-RU" sz="14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015313" y="3599231"/>
              <a:ext cx="29969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136604" y="4199395"/>
              <a:ext cx="26369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8" y="0"/>
              <a:ext cx="6840537" cy="91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147" t="-162" r="2740" b="1668"/>
            <a:stretch/>
          </p:blipFill>
          <p:spPr bwMode="auto">
            <a:xfrm>
              <a:off x="1" y="0"/>
              <a:ext cx="6848474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1532743" y="493128"/>
              <a:ext cx="2730235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2800" b="1" u="sng" cap="none" spc="0" dirty="0" smtClean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anose="03010101010201010101" pitchFamily="66" charset="0"/>
                </a:rPr>
                <a:t>Вредные привычки</a:t>
              </a:r>
              <a:endParaRPr lang="ru-RU" sz="2800" b="1" u="sng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anose="03010101010201010101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89021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1081</TotalTime>
  <Words>338</Words>
  <Application>Microsoft Office PowerPoint</Application>
  <PresentationFormat>Экран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сад 8</cp:lastModifiedBy>
  <cp:revision>110</cp:revision>
  <dcterms:created xsi:type="dcterms:W3CDTF">2018-04-02T05:48:48Z</dcterms:created>
  <dcterms:modified xsi:type="dcterms:W3CDTF">2019-09-11T08:02:21Z</dcterms:modified>
</cp:coreProperties>
</file>