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76" r:id="rId3"/>
    <p:sldId id="263" r:id="rId4"/>
    <p:sldId id="257" r:id="rId5"/>
    <p:sldId id="259" r:id="rId6"/>
    <p:sldId id="262" r:id="rId7"/>
    <p:sldId id="261" r:id="rId8"/>
    <p:sldId id="260" r:id="rId9"/>
    <p:sldId id="258" r:id="rId10"/>
    <p:sldId id="264" r:id="rId11"/>
    <p:sldId id="265" r:id="rId12"/>
    <p:sldId id="267" r:id="rId13"/>
    <p:sldId id="273" r:id="rId14"/>
    <p:sldId id="274" r:id="rId15"/>
    <p:sldId id="275" r:id="rId16"/>
    <p:sldId id="266" r:id="rId17"/>
    <p:sldId id="268" r:id="rId18"/>
    <p:sldId id="269" r:id="rId19"/>
    <p:sldId id="270" r:id="rId20"/>
    <p:sldId id="271" r:id="rId21"/>
    <p:sldId id="272" r:id="rId22"/>
  </p:sldIdLst>
  <p:sldSz cx="7561263" cy="10440988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143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430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71750" algn="l" defTabSz="10287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86100" algn="l" defTabSz="10287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600450" algn="l" defTabSz="10287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114800" algn="l" defTabSz="10287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516" y="2070"/>
      </p:cViewPr>
      <p:guideLst>
        <p:guide orient="horz" pos="328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C95B74D-4FF9-497E-963C-172A3A96D83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50888"/>
            <a:ext cx="2722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CAB24CA-0F80-4794-ABF4-82E1837DF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82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435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287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305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57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082800" y="750888"/>
            <a:ext cx="2722563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6C2325-EC61-4FAC-86E9-6B346A0965B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243477"/>
            <a:ext cx="6427074" cy="223804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5916560"/>
            <a:ext cx="5292884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6133-6F2A-4AD2-A460-C1B4D5180E8B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7B40E-320E-4CBA-B415-F48AE5699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F3DF4-1BE9-4C74-AA26-3C0A3217D8E8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C38E-EF60-465F-8D47-E8822CBA6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111436" y="558304"/>
            <a:ext cx="1275964" cy="118766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3549" y="558304"/>
            <a:ext cx="3701869" cy="118766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40223-D130-4DB9-B3CA-5A667285123C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F1FB6-326D-43F0-8E7E-30AC9BFBD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645CC-713E-478B-87FB-F6B2A2144C9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E757E-1A90-4528-91D2-A8D85B44A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8" y="6709302"/>
            <a:ext cx="6427074" cy="2073696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8" y="4425340"/>
            <a:ext cx="6427074" cy="228396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BB4D5-726C-438D-9BBE-D01D0DEA8180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5D1DF-FB95-47D1-AE15-BE49DA8C9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3549" y="3248309"/>
            <a:ext cx="2488916" cy="9186620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98486" y="3248309"/>
            <a:ext cx="2488916" cy="9186620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8E30D-6BF4-43C3-802C-9E188BD9C281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242D1-1586-4B6B-B5A5-2F369DD12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18123"/>
            <a:ext cx="6805137" cy="17401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5" y="2337138"/>
            <a:ext cx="3340871" cy="97400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5" y="3311146"/>
            <a:ext cx="3340871" cy="601565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9" y="2337138"/>
            <a:ext cx="3342183" cy="97400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9" y="3311146"/>
            <a:ext cx="3342183" cy="601565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78C1-9691-4BC9-9DF2-873705500A6A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3192-C9A3-4906-8C98-4B847C39A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F0348-30B3-4A25-9989-D1C3A2BF585A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7C704-BA60-4B8F-8B40-25D7D4712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21BD5-1E0F-485B-929C-64B74F5788A3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58DF0-3FF8-484F-B97D-F1CFB5AF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5" y="415707"/>
            <a:ext cx="2487604" cy="176916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5" y="415709"/>
            <a:ext cx="4226957" cy="8911094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5" y="2184877"/>
            <a:ext cx="2487604" cy="7141927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A324-8339-4165-A522-C6DB110765B3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FA6B5-B0D5-42DF-9235-825FD97AE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308693"/>
            <a:ext cx="4536758" cy="86283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32921"/>
            <a:ext cx="4536758" cy="6264593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171526"/>
            <a:ext cx="4536758" cy="1225365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DCD53-0380-436D-B3A0-0B68C6369BC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F04F-1509-4813-B9CD-F5242DFD1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78063" y="418728"/>
            <a:ext cx="6805137" cy="174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870" tIns="51435" rIns="102870" bIns="514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78063" y="2436231"/>
            <a:ext cx="6805137" cy="688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870" tIns="51435" rIns="102870" bIns="514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677855"/>
            <a:ext cx="1764295" cy="55467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ABEF6B-7784-4D45-A08C-7C0DEDF0EC64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677855"/>
            <a:ext cx="2394400" cy="55467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677855"/>
            <a:ext cx="1764295" cy="55467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69B7C6-D386-4974-A1B7-E145108E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51435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10287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54305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2057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5763" indent="-3857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 descr="SPORT AKИpress - Спортивные мероприятия, посвященные Международному олимпийскому дню, перенесены на осень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732" t="21562" r="5444" b="18726"/>
          <a:stretch>
            <a:fillRect/>
          </a:stretch>
        </p:blipFill>
        <p:spPr bwMode="auto">
          <a:xfrm>
            <a:off x="3636615" y="1648590"/>
            <a:ext cx="3468991" cy="177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Про спорт - Каталог файлов - ONIKS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55" y="7020694"/>
            <a:ext cx="333711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16708" y="4003744"/>
            <a:ext cx="6097183" cy="1765868"/>
          </a:xfrm>
          <a:prstGeom prst="rect">
            <a:avLst/>
          </a:prstGeom>
          <a:noFill/>
        </p:spPr>
        <p:txBody>
          <a:bodyPr wrap="none" lIns="102870" tIns="51435" rIns="102870" bIns="51435" rtlCol="0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</a:rPr>
              <a:t>Сборник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</a:rPr>
              <a:t> стихов, загадок, пословиц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</a:rPr>
              <a:t>о спорте и здоровом образе жизни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56984" y="8673896"/>
            <a:ext cx="2903039" cy="934871"/>
          </a:xfrm>
          <a:prstGeom prst="rect">
            <a:avLst/>
          </a:prstGeom>
          <a:noFill/>
        </p:spPr>
        <p:txBody>
          <a:bodyPr wrap="none" lIns="102870" tIns="51435" rIns="102870" bIns="51435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нструктор по физкультуре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Серова Ю.В.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92" y="122753"/>
            <a:ext cx="7303677" cy="1089438"/>
          </a:xfrm>
          <a:prstGeom prst="rect">
            <a:avLst/>
          </a:prstGeom>
        </p:spPr>
        <p:txBody>
          <a:bodyPr wrap="square" lIns="102870" tIns="51435" rIns="102870" bIns="51435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 ГОРОДА БЕЛОРЕЧЕНСКА МУНИЦИПАЛЬНОГО ОБРАЗОВАНИЯ БЕЛОРЕЧЕНСКИЙ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811554" y="489421"/>
            <a:ext cx="3461845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Считалки к подвижным играм</a:t>
            </a:r>
          </a:p>
        </p:txBody>
      </p:sp>
      <p:sp>
        <p:nvSpPr>
          <p:cNvPr id="22530" name="Прямоугольник 15"/>
          <p:cNvSpPr>
            <a:spLocks noChangeArrowheads="1"/>
          </p:cNvSpPr>
          <p:nvPr/>
        </p:nvSpPr>
        <p:spPr bwMode="auto">
          <a:xfrm>
            <a:off x="393816" y="1141983"/>
            <a:ext cx="2520421" cy="231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шли солдаты,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на базар,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что купили?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самовар,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сколько стоит?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три рубля,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кто выходит?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Аты-баты - это я! </a:t>
            </a:r>
          </a:p>
        </p:txBody>
      </p:sp>
      <p:sp>
        <p:nvSpPr>
          <p:cNvPr id="22531" name="Прямоугольник 16"/>
          <p:cNvSpPr>
            <a:spLocks noChangeArrowheads="1"/>
          </p:cNvSpPr>
          <p:nvPr/>
        </p:nvSpPr>
        <p:spPr bwMode="auto">
          <a:xfrm>
            <a:off x="4016922" y="1223554"/>
            <a:ext cx="2441657" cy="133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Вышел месяц из тумана,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Вынул ножик из кармана,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Буду резать, буду бить,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равно тебе водить.</a:t>
            </a:r>
          </a:p>
        </p:txBody>
      </p:sp>
      <p:sp>
        <p:nvSpPr>
          <p:cNvPr id="22532" name="Прямоугольник 17"/>
          <p:cNvSpPr>
            <a:spLocks noChangeArrowheads="1"/>
          </p:cNvSpPr>
          <p:nvPr/>
        </p:nvSpPr>
        <p:spPr bwMode="auto">
          <a:xfrm>
            <a:off x="4016922" y="2528678"/>
            <a:ext cx="2441657" cy="133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чиж летит к стрижу,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выходишь, я вожу.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стриж летит к чижу, 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Водишь ты, я выхожу.</a:t>
            </a:r>
          </a:p>
        </p:txBody>
      </p:sp>
      <p:sp>
        <p:nvSpPr>
          <p:cNvPr id="22533" name="Прямоугольник 18"/>
          <p:cNvSpPr>
            <a:spLocks noChangeArrowheads="1"/>
          </p:cNvSpPr>
          <p:nvPr/>
        </p:nvSpPr>
        <p:spPr bwMode="auto">
          <a:xfrm>
            <a:off x="393817" y="3507520"/>
            <a:ext cx="2362895" cy="305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Кони-огони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Сидели на балконе,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Чай пили,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Чашки били,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По-турецки говорили: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   Чоби, ачоби,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Челябичи и чоби,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Челябичи и чоби,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Кончается игра!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набрали в рот воды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сказали всем: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   Замри!</a:t>
            </a:r>
          </a:p>
        </p:txBody>
      </p:sp>
      <p:sp>
        <p:nvSpPr>
          <p:cNvPr id="22534" name="Прямоугольник 19"/>
          <p:cNvSpPr>
            <a:spLocks noChangeArrowheads="1"/>
          </p:cNvSpPr>
          <p:nvPr/>
        </p:nvSpPr>
        <p:spPr bwMode="auto">
          <a:xfrm>
            <a:off x="4095684" y="3833802"/>
            <a:ext cx="2520421" cy="133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Ежик, ежик, чудачок,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Сшил колючий пиджачок.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Встал в кружок и ну считать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водилку выбирать!</a:t>
            </a:r>
          </a:p>
        </p:txBody>
      </p:sp>
      <p:sp>
        <p:nvSpPr>
          <p:cNvPr id="22535" name="Прямоугольник 20"/>
          <p:cNvSpPr>
            <a:spLocks noChangeArrowheads="1"/>
          </p:cNvSpPr>
          <p:nvPr/>
        </p:nvSpPr>
        <p:spPr bwMode="auto">
          <a:xfrm>
            <a:off x="4095684" y="5465206"/>
            <a:ext cx="2520421" cy="133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Завтра с неба прилетит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Синий-синий-синий кит.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веришь — стой и жди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не веришь — выходи.</a:t>
            </a:r>
          </a:p>
        </p:txBody>
      </p:sp>
      <p:sp>
        <p:nvSpPr>
          <p:cNvPr id="22536" name="Прямоугольник 21"/>
          <p:cNvSpPr>
            <a:spLocks noChangeArrowheads="1"/>
          </p:cNvSpPr>
          <p:nvPr/>
        </p:nvSpPr>
        <p:spPr bwMode="auto">
          <a:xfrm>
            <a:off x="393816" y="6851898"/>
            <a:ext cx="2441657" cy="133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Пчелы в поле полетели, Зажужжали, загудели,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Сели пчелы на цветы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играем — водишь ты.</a:t>
            </a:r>
          </a:p>
        </p:txBody>
      </p:sp>
      <p:sp>
        <p:nvSpPr>
          <p:cNvPr id="22537" name="Прямоугольник 22"/>
          <p:cNvSpPr>
            <a:spLocks noChangeArrowheads="1"/>
          </p:cNvSpPr>
          <p:nvPr/>
        </p:nvSpPr>
        <p:spPr bwMode="auto">
          <a:xfrm>
            <a:off x="4095684" y="6688758"/>
            <a:ext cx="2599185" cy="108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Трынцы-брынцы, бубенцы, Раззвонились удальцы.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Диги, диги, лиги, дон, 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Выходи скорее вон!</a:t>
            </a:r>
          </a:p>
        </p:txBody>
      </p:sp>
      <p:sp>
        <p:nvSpPr>
          <p:cNvPr id="22538" name="Прямоугольник 23"/>
          <p:cNvSpPr>
            <a:spLocks noChangeArrowheads="1"/>
          </p:cNvSpPr>
          <p:nvPr/>
        </p:nvSpPr>
        <p:spPr bwMode="auto">
          <a:xfrm>
            <a:off x="393816" y="8289347"/>
            <a:ext cx="2756710" cy="158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стеклянными горами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Стоит Ваня с пирогами.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Здравствуй, Ванечка-дружок, 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стоит пирожок?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Пирожок-то стоит три, 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водить то будешь ты!</a:t>
            </a:r>
          </a:p>
        </p:txBody>
      </p:sp>
      <p:sp>
        <p:nvSpPr>
          <p:cNvPr id="22539" name="Прямоугольник 24"/>
          <p:cNvSpPr>
            <a:spLocks noChangeArrowheads="1"/>
          </p:cNvSpPr>
          <p:nvPr/>
        </p:nvSpPr>
        <p:spPr bwMode="auto">
          <a:xfrm>
            <a:off x="4095684" y="8238593"/>
            <a:ext cx="3780632" cy="108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Белки зайцев угощали,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Им морковку подавали.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орешки сами съели,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 тебе водить велели.</a:t>
            </a:r>
          </a:p>
        </p:txBody>
      </p:sp>
      <p:pic>
        <p:nvPicPr>
          <p:cNvPr id="22540" name="Picture 3" descr="Теплота узоров (Айс Льдов) / Стихи.ру - национальный сервер современной поэ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3316" y="8320163"/>
            <a:ext cx="2658695" cy="204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5" descr="1920x1080 красный, текстура, wallpapers, фон, узоры, цветы hd обои на рабочий стол 3294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4CAC1"/>
              </a:clrFrom>
              <a:clrTo>
                <a:srgbClr val="D4CAC1">
                  <a:alpha val="0"/>
                </a:srgbClr>
              </a:clrTo>
            </a:clrChange>
          </a:blip>
          <a:srcRect l="29120" r="54396" b="77637"/>
          <a:stretch>
            <a:fillRect/>
          </a:stretch>
        </p:blipFill>
        <p:spPr bwMode="auto">
          <a:xfrm>
            <a:off x="6379816" y="1"/>
            <a:ext cx="1575263" cy="124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5" descr="1920x1080 красный, текстура, wallpapers, фон, узоры, цветы hd обои на рабочий стол 3294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4CAC1"/>
              </a:clrFrom>
              <a:clrTo>
                <a:srgbClr val="D4CAC1">
                  <a:alpha val="0"/>
                </a:srgbClr>
              </a:clrTo>
            </a:clrChange>
          </a:blip>
          <a:srcRect l="54396" r="29120" b="77637"/>
          <a:stretch>
            <a:fillRect/>
          </a:stretch>
        </p:blipFill>
        <p:spPr bwMode="auto">
          <a:xfrm>
            <a:off x="-393816" y="59819"/>
            <a:ext cx="1575264" cy="124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OLGA - фоны. снежинки и снег :)) Dnevniki.Ykt.R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7561263" cy="1044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9451579" y="6770329"/>
            <a:ext cx="2126606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654027" y="326281"/>
            <a:ext cx="207814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endParaRPr lang="ru-RU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4275965" y="697879"/>
            <a:ext cx="2993000" cy="133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не лёгкий у меня,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это называют,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спортсмены на санях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жёлобу съезжают? (Бобслей)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236290" y="697880"/>
            <a:ext cx="3780632" cy="108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дворе с утра игра,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Разыгралась детвора.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Крики: «шайбу!», «мимо!», «бей!» -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Значит там игра – …. (Хоккей)</a:t>
            </a:r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1969080" y="175830"/>
            <a:ext cx="3472874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о зимних видах спорта</a:t>
            </a:r>
          </a:p>
        </p:txBody>
      </p:sp>
      <p:sp>
        <p:nvSpPr>
          <p:cNvPr id="23559" name="Прямоугольник 7"/>
          <p:cNvSpPr>
            <a:spLocks noChangeArrowheads="1"/>
          </p:cNvSpPr>
          <p:nvPr/>
        </p:nvSpPr>
        <p:spPr bwMode="auto">
          <a:xfrm>
            <a:off x="4286466" y="2918401"/>
            <a:ext cx="3780632" cy="133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Вокруг глубокий снег лежит,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он легко поверх бежит.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Лишь с колеи сойти нельзя.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мчится к финишу, скользя? 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(Лыжник)</a:t>
            </a:r>
          </a:p>
        </p:txBody>
      </p:sp>
      <p:sp>
        <p:nvSpPr>
          <p:cNvPr id="23560" name="Прямоугольник 8"/>
          <p:cNvSpPr>
            <a:spLocks noChangeArrowheads="1"/>
          </p:cNvSpPr>
          <p:nvPr/>
        </p:nvSpPr>
        <p:spPr bwMode="auto">
          <a:xfrm>
            <a:off x="4032447" y="7083406"/>
            <a:ext cx="3780632" cy="108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этого спортсмена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Назвать бы сразу мог!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лыжник он отменный,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меткий он стрелок! (Биатлонист)</a:t>
            </a:r>
          </a:p>
        </p:txBody>
      </p:sp>
      <p:sp>
        <p:nvSpPr>
          <p:cNvPr id="23561" name="Прямоугольник 9"/>
          <p:cNvSpPr>
            <a:spLocks noChangeArrowheads="1"/>
          </p:cNvSpPr>
          <p:nvPr/>
        </p:nvSpPr>
        <p:spPr bwMode="auto">
          <a:xfrm>
            <a:off x="133897" y="4335911"/>
            <a:ext cx="3386816" cy="256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льду танцует фигурист,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Кружится, как осенний лист.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исполняет пируэт,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 двойной тулуп… Ах, нет!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 шубе он, легко одет.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вот на льду теперь дуэт.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Эх, хорошо катаются!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Зал затаил дыхание.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 спорта называется… 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(Фигурное катание)</a:t>
            </a:r>
          </a:p>
        </p:txBody>
      </p:sp>
      <p:sp>
        <p:nvSpPr>
          <p:cNvPr id="23562" name="Прямоугольник 1"/>
          <p:cNvSpPr>
            <a:spLocks noChangeArrowheads="1"/>
          </p:cNvSpPr>
          <p:nvPr/>
        </p:nvSpPr>
        <p:spPr bwMode="auto">
          <a:xfrm>
            <a:off x="208285" y="2262214"/>
            <a:ext cx="3780632" cy="182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мальчишки, и девчонки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любят нас зимой,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Режут лед узором тонким,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хотят идти домой.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изящны и легки,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- фигурные ...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(коньки)</a:t>
            </a:r>
          </a:p>
        </p:txBody>
      </p:sp>
      <p:sp>
        <p:nvSpPr>
          <p:cNvPr id="23563" name="Прямоугольник 2"/>
          <p:cNvSpPr>
            <a:spLocks noChangeArrowheads="1"/>
          </p:cNvSpPr>
          <p:nvPr/>
        </p:nvSpPr>
        <p:spPr bwMode="auto">
          <a:xfrm>
            <a:off x="4262726" y="8532862"/>
            <a:ext cx="3780632" cy="182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серебряный лужок,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видать барашка,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мычит на нем бычок,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цветет ромашка.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лужок зимой хорош,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весною не найдешь.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(Каток)</a:t>
            </a:r>
          </a:p>
        </p:txBody>
      </p:sp>
      <p:pic>
        <p:nvPicPr>
          <p:cNvPr id="23564" name="Picture 2" descr="Ice Skating - JoBSPapa.com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4F8F7"/>
              </a:clrFrom>
              <a:clrTo>
                <a:srgbClr val="F4F8F7">
                  <a:alpha val="0"/>
                </a:srgbClr>
              </a:clrTo>
            </a:clrChange>
          </a:blip>
          <a:srcRect l="6085" t="7249" r="5925" b="5589"/>
          <a:stretch>
            <a:fillRect/>
          </a:stretch>
        </p:blipFill>
        <p:spPr bwMode="auto">
          <a:xfrm>
            <a:off x="2943992" y="3132262"/>
            <a:ext cx="1318734" cy="135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4" descr="http://im0-tub-ru.yandex.net/i?id=7e3977d5fcdbb754dae24e2faaedc426-126-144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9254"/>
          <a:stretch>
            <a:fillRect/>
          </a:stretch>
        </p:blipFill>
        <p:spPr bwMode="auto">
          <a:xfrm>
            <a:off x="5292799" y="5196654"/>
            <a:ext cx="2255206" cy="182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6" descr="&quot;Югорка&quot; выявит лучших из лучших среди хоккеистов 2000 года рождения - Новости Клуба - Официальный сайт хоккейного клуба ЮГРА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9256" y="1548086"/>
            <a:ext cx="1807439" cy="140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8" descr="pushistik: &quot;Итоги конкурса &quot;Биатлон в лицах&quot;!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337942" y="4644430"/>
            <a:ext cx="1450801" cy="203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Кадр из мультфильма ПРИХОДИ НА КАТОК 1"/>
          <p:cNvPicPr>
            <a:picLocks noChangeAspect="1" noChangeArrowheads="1"/>
          </p:cNvPicPr>
          <p:nvPr/>
        </p:nvPicPr>
        <p:blipFill>
          <a:blip r:embed="rId8">
            <a:extLst/>
          </a:blip>
          <a:srcRect/>
          <a:stretch>
            <a:fillRect/>
          </a:stretch>
        </p:blipFill>
        <p:spPr bwMode="auto">
          <a:xfrm>
            <a:off x="46251" y="7276035"/>
            <a:ext cx="4131342" cy="3206644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3569" name="Picture 12" descr="цель Стоковые фото, иллюстрации и векторные изображения - Страница 1221 Depositphoto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944684">
            <a:off x="5175560" y="1440823"/>
            <a:ext cx="2265455" cy="157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OLGA - фоны. снежинки и снег :)) Dnevniki.Ykt.Ru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7561263" cy="1044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9451579" y="6770329"/>
            <a:ext cx="2126606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1890316" y="0"/>
            <a:ext cx="3291927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Стихи о зимних видах спорта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236290" y="489422"/>
            <a:ext cx="3071763" cy="404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Лыжные гонки</a:t>
            </a: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Березки в инее и елки,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Дрожат снежинки на иголках,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бесконечная лыжня,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деревянных два «коня»,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палки лыжные мелькают,-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Быстрей бежать нам помогают.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далеко еще до лета-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Сейчас на лыжах эстафета.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может, даже марафон-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каждому дается он.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вот последнее усилье,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за спиною будто крылья.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финиш- вот он- ближе, ближе…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Теперь мы знаем все о лыжах!</a:t>
            </a:r>
          </a:p>
        </p:txBody>
      </p:sp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4253211" y="3996942"/>
            <a:ext cx="3386816" cy="355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Биатлон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заниматься нам биатлоном,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Вовсе не надо носиться по склонам.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Наоборот, по ровной лыжне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Бегать придется тебе или мне,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и, конечно же, метко стрелять.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Чуть пробежали- мишени опять,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на снегу они четко видны,-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Скорее винтовку из-за спины!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Целимся лежа; не дрогнет рука-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поразим мы наверняка.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меньше затратим на это минут,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 выше награды в итоге нас ждут!</a:t>
            </a:r>
          </a:p>
        </p:txBody>
      </p:sp>
      <p:sp>
        <p:nvSpPr>
          <p:cNvPr id="24582" name="Прямоугольник 6"/>
          <p:cNvSpPr>
            <a:spLocks noChangeArrowheads="1"/>
          </p:cNvSpPr>
          <p:nvPr/>
        </p:nvSpPr>
        <p:spPr bwMode="auto">
          <a:xfrm>
            <a:off x="236290" y="6645254"/>
            <a:ext cx="3780632" cy="379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Прыжки с трамплина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Посмотрим если с высоты-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Повсюду столько красоты.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вдоль ей налюбоваться,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Один простой есть способ, братцы.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 мышку лыжи и- к трамплину,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Там ветер нас толкает в спину.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Раскинем руки и- в полет.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Эй, подожди нас, самолет!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Мелькают елочек верхушки,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Машины, люди, как игрушки.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Парим свободно, словно птица,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вот пора и приземлиться.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дальше улетим мы вдаль,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 больше шансов на медаль!</a:t>
            </a:r>
          </a:p>
        </p:txBody>
      </p:sp>
      <p:pic>
        <p:nvPicPr>
          <p:cNvPr id="32774" name="Picture 6" descr="http://im2-tub-ru.yandex.net/i?id=8dda83eb50fed17cb8bcaffb0d723199-141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8668" y="924433"/>
            <a:ext cx="4213858" cy="2909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6" name="Picture 8" descr="Может просто разучились радоваться. - Блог Шибиной Ирины - Советский Спорт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26" y="4323215"/>
            <a:ext cx="4253240" cy="239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8" name="Picture 10" descr="Библиотека изображений &quot;РИА Новости&quot;"/>
          <p:cNvPicPr>
            <a:picLocks noChangeAspect="1" noChangeArrowheads="1"/>
          </p:cNvPicPr>
          <p:nvPr/>
        </p:nvPicPr>
        <p:blipFill>
          <a:blip r:embed="rId7"/>
          <a:srcRect b="11897"/>
          <a:stretch>
            <a:fillRect/>
          </a:stretch>
        </p:blipFill>
        <p:spPr bwMode="auto">
          <a:xfrm>
            <a:off x="3229286" y="7341335"/>
            <a:ext cx="4331977" cy="3018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OLGA - фоны. снежинки и снег :)) Dnevniki.Ykt.R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7561263" cy="1044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9451579" y="6770329"/>
            <a:ext cx="2126606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180231" y="422159"/>
            <a:ext cx="3071764" cy="256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Сноубординг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лыжах бегать ты не можешь?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Тогда мы скажем: «Ну и что же!»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Бери скорее сноуборд,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нем покажешь ты рекорд.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надо летней ждать поры-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Летит с заснеженной горы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Сноубордист красиво, ловко.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Бегом за ним, на тренировку!</a:t>
            </a:r>
          </a:p>
        </p:txBody>
      </p:sp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4410737" y="3793922"/>
            <a:ext cx="3150526" cy="330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Скелетон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 спорта зимний- скелетон,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не для всех годится он,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для тех, кто не боится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Вверх ногами прокатиться.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лечь тут на живот,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Оттолкнуться- и вперед.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Сложной трассою ледовой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Мчит спортсмен на санках снова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слетает метеором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Головою вниз под гору.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Сможет сделать так не каждый-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сильный и отважный!</a:t>
            </a:r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393816" y="7468206"/>
            <a:ext cx="2756710" cy="305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Бобслей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Боб растет на огороде,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этим все согласны вроде.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другой есть боб, удобный,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большой, но несъедобный.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Сядем мы в него- и в путь,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Никуда здесь не свернуть.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Мчимся, мчимся все быстрей.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спорт зовем бобслей!</a:t>
            </a:r>
          </a:p>
        </p:txBody>
      </p:sp>
      <p:pic>
        <p:nvPicPr>
          <p:cNvPr id="2" name="Picture 4" descr="http://im3-tub-ru.yandex.net/i?id=0d91686d7251d06ca39466b1494a9ae5-141-144&amp;n=21"/>
          <p:cNvPicPr>
            <a:picLocks noChangeAspect="1" noChangeArrowheads="1"/>
          </p:cNvPicPr>
          <p:nvPr/>
        </p:nvPicPr>
        <p:blipFill rotWithShape="1">
          <a:blip r:embed="rId4"/>
          <a:srcRect l="5387" r="8346" b="5434"/>
          <a:stretch/>
        </p:blipFill>
        <p:spPr bwMode="auto">
          <a:xfrm>
            <a:off x="36215" y="3636318"/>
            <a:ext cx="435718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2" name="Picture 8" descr="Скачать обои горы, сноуборд, Спорт, снег - картинка #9246 c разрешением 1024x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8984" y="395958"/>
            <a:ext cx="4528071" cy="2930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Другие. Страница 5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6795" y="7096623"/>
            <a:ext cx="3976942" cy="3344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OLGA - фоны. снежинки и снег :)) Dnevniki.Ykt.R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7561263" cy="1044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9451579" y="6770329"/>
            <a:ext cx="2126606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315053" y="326281"/>
            <a:ext cx="2914237" cy="354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Конькобежный спорт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Быстроходны и легки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Серебристые коньки.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Надеваю их прилежно-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 люблю я конькобежный.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Старт- и время побежало,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Сил мне нужно здесь немало.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какой огромный он,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ледовый стадион.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дорожка беговая,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Словно зеркало, сверкает.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на ней не упаду,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Первым к финишу приду!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4489501" y="3262809"/>
            <a:ext cx="3150526" cy="43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Фигурное катание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Лед, музыка и яркий свет-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спорт как будто, а балет.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настоящем мы спектакле: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на одной ноге, как цапля,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Вдруг встанет в стойку фигурист,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он танцует, как артист: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за костюмы здесь и краски!..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Наверно, мы попали в сказку.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Прыжки, поддержки и вращенье,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легкое по льду скольженье.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нет границ восторгу зала…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вот уж объявляют баллы.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жаль, пора и расходиться,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эта сказка будет сниться.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снова все мы в ожиданьи: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фигурное катанье?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315053" y="6563685"/>
            <a:ext cx="2756711" cy="379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здоровы, ноги целы,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Так, скажите, в чем же дело?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на поле клюшка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Хоккеисту, как подружка?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Бегает он ловко с нею-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положено в хоккее.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Быстро чертят лед коньки,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Скорости здесь велики.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вратарь в доспехах, маске,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у рыцаря из сказки.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этой битве ледяной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Настоящий он герой.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пропустит шайбу, нет.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Эй, вратарь, от нас привет!</a:t>
            </a:r>
          </a:p>
        </p:txBody>
      </p:sp>
      <p:pic>
        <p:nvPicPr>
          <p:cNvPr id="25604" name="Picture 4" descr="На пермском стадионе &quot;Юность&quot; прошли чемпионат и первенство города по конькобежному спорту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3074" y="177408"/>
            <a:ext cx="4331973" cy="2983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Как записаться на фигурное катание в Москв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1" y="3564311"/>
            <a:ext cx="4485680" cy="309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samara.sovsport.ru/s/blog/f/9837.jpg?t=13585954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8050" y="7504475"/>
            <a:ext cx="4253213" cy="2932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OLGA - фоны. снежинки и снег :)) Dnevniki.Ykt.R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3EC"/>
              </a:clrFrom>
              <a:clrTo>
                <a:srgbClr val="F6F3EC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7561263" cy="1044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1023921" y="8320162"/>
            <a:ext cx="2126605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236290" y="326282"/>
            <a:ext cx="3071763" cy="379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Керлинг</a:t>
            </a: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Керлинг- есть игра такая,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кто ее не знает,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Объясняем по порядку: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выйти на площадку,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Камень и метелку взять-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керлинг начинать.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здесь игрок- силач,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булыжник, а не мяч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бросить без ошибки.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Керлинг, он не любит хлипких.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бросок, еще бросок,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звучит уже свисток.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не все очки собрали-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Славно в керлинг поиграли!</a:t>
            </a:r>
          </a:p>
        </p:txBody>
      </p:sp>
      <p:pic>
        <p:nvPicPr>
          <p:cNvPr id="24580" name="Picture 4" descr="Зимние виды спорта - САЙТ О СПОРТ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8543" y="652530"/>
            <a:ext cx="4608512" cy="3181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7" name="Прямоугольник 7"/>
          <p:cNvSpPr>
            <a:spLocks noChangeArrowheads="1"/>
          </p:cNvSpPr>
          <p:nvPr/>
        </p:nvSpPr>
        <p:spPr bwMode="auto">
          <a:xfrm>
            <a:off x="4410737" y="4323223"/>
            <a:ext cx="3780632" cy="428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Фристайл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театре смотрим мы балет: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пируэтом пируэт-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Кружится в танце балерина.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за волшебная картина!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если кто, на лыжах стоя,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Захочет повторить такое,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надо удивляться тут: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Фристайлом этот спорт зовут.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лыжник, будто акробат,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Покажет трюков сто подряд: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горы спускаясь- ну, дела!-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вертится он, как юла,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Вокруг своей же лыжной палки,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прыгает, как со скакалкой.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вот и все, горе конец,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Спортсмен наш- просто молодец!</a:t>
            </a:r>
          </a:p>
        </p:txBody>
      </p:sp>
      <p:pic>
        <p:nvPicPr>
          <p:cNvPr id="24582" name="Picture 6" descr="Фристайл - Детско-юношеская спортивная школа г. Сенгилея История спорт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2" y="4649499"/>
            <a:ext cx="4410764" cy="3425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9" name="Picture 2" descr="Картинки Дерево, снежинки, мороз, зима - обои 320x2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33984" t="26563" r="34375" b="29688"/>
          <a:stretch>
            <a:fillRect/>
          </a:stretch>
        </p:blipFill>
        <p:spPr bwMode="auto">
          <a:xfrm>
            <a:off x="4410737" y="8320162"/>
            <a:ext cx="2126606" cy="22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76876" y="395958"/>
            <a:ext cx="3465579" cy="428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Легкая атлетика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Легкой атлетику все называют,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легкой она никогда не бывает.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Спринтером стать совсем нелегко,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бросит не каждый копье далеко.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Попробуй идти спортивной ходьбой,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так, чтоб никто не поспел за тобой,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Или взлететь, оттолкнувшись шестом,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взять высоту с двухэтажный дом.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а теперь согласитесь со мной: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атлетике легкости нет никакой.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стартовый поднят уже пистолет,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приготовился легкоатлет.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Сейчас за рекордом отправится он,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ожидании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застыл стадион!</a:t>
            </a:r>
          </a:p>
        </p:txBody>
      </p:sp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168480" y="6890016"/>
            <a:ext cx="3623105" cy="355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Борьба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Любят бороться мальчишки, играя,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здесь перед нами борьба непростая,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ней не проходит приемчик любой-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Зовется она греко- римской борьбой.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 тут разных правил, запретов,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Борцы, уж конечно, помнят об этом.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Они потому и стараются в схватке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Друг друга скорей уложить на лопатки.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победитель- решает судья.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Набрал больше баллов- победа твоя!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Неплохо, наверно, и нам бы с тобой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Тоже заняться этой борьбой!</a:t>
            </a:r>
          </a:p>
        </p:txBody>
      </p:sp>
      <p:sp>
        <p:nvSpPr>
          <p:cNvPr id="29700" name="Прямоугольник 6"/>
          <p:cNvSpPr>
            <a:spLocks noChangeArrowheads="1"/>
          </p:cNvSpPr>
          <p:nvPr/>
        </p:nvSpPr>
        <p:spPr bwMode="auto">
          <a:xfrm>
            <a:off x="4682818" y="4500414"/>
            <a:ext cx="2914237" cy="281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Тяжелая атлетика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очереди, посмотри,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Выходят тут богатыри,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Толкают штангу перед нами,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тяжелыми она «блинами»,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Точнее, дисками стальными,-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Увесистее штанга с ними.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пробиться в чемпионы,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нужно больше полутоны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Суметь поднять над головой.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он, штангист, какой герой!</a:t>
            </a: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1980033" y="35918"/>
            <a:ext cx="3312766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Стихи  о летних видах спорта</a:t>
            </a:r>
          </a:p>
        </p:txBody>
      </p:sp>
      <p:pic>
        <p:nvPicPr>
          <p:cNvPr id="29703" name="Picture 7" descr="RusAthletics - Russian Athletic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0591" y="1044030"/>
            <a:ext cx="4138380" cy="289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5" name="Picture 9" descr="XXX летние Олимпийские Игры - Страница 4 - Фору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1907" y="4572422"/>
            <a:ext cx="3573755" cy="2613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7" name="Picture 11" descr="Таймазов Артур Борисович - Самые титулованные вольники - Каталог статей - ВОЛЬНИ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21848" y="7668766"/>
            <a:ext cx="3982310" cy="267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236290" y="1"/>
            <a:ext cx="3308053" cy="404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Гимнастических снарядов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много разных надо,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на них без остановки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гимнаст бесстрашный, ловкий,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Упражненья показал.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такие! Ахнет зал.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Или с лентою послушной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танце кружится воздушном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под музыку гимнастка,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Танец тот похож на сказку.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 с обручем, булавой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Выступить она на славу.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не ставят тут рекорд-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наш любимый спорт!</a:t>
            </a:r>
          </a:p>
        </p:txBody>
      </p:sp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4253210" y="3670661"/>
            <a:ext cx="3544343" cy="330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Конный спорт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Выездка, конкур и троеборье-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же победит сегодня в споре?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вовсю стараются лошадки: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Выполнять команды по порядку,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Полностью наездникам подвластны,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боятся и преград опасных.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они легко берут барьер,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Показав бесстрашия пример.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Каждая взлетает, словно птица,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 через ров с водой стремится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Или скачет, обгоняя ветер,-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Спорта нет прекраснее на свете!</a:t>
            </a:r>
          </a:p>
        </p:txBody>
      </p:sp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45072" y="6607189"/>
            <a:ext cx="3780632" cy="379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Велоспорт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Давай поторопимся на велотрек,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Расскажет любой тебе человек: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быстроходных велосипедах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Спортсмены сражаются здесь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 победы,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Такие закладывая виражи,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Увидишь-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страха, смотри, не дрожи.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а еще мы с тобой поболеем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тех, кто участвует в гонке шоссейной.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скорость поменьше,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сил надо много,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Совсем не для слабых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 дорога!</a:t>
            </a:r>
          </a:p>
        </p:txBody>
      </p:sp>
      <p:pic>
        <p:nvPicPr>
          <p:cNvPr id="30726" name="Picture 6" descr="Котенька выздоравливай!!!! ВКонтак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8880" y="107926"/>
            <a:ext cx="4383184" cy="3405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f911 фото блог Фанаты экстрима Екатеринбург Приключение в подарок Нестандартный отдых экстремальны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039" y="3911745"/>
            <a:ext cx="3594699" cy="2788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0" name="Picture 10" descr="Спортсмен из Ижевска - победитель гонки преследования Newsudm.r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26932" y="7181915"/>
            <a:ext cx="3942131" cy="305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236290" y="163141"/>
            <a:ext cx="3308053" cy="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Прямоугольник 5"/>
          <p:cNvSpPr>
            <a:spLocks noChangeArrowheads="1"/>
          </p:cNvSpPr>
          <p:nvPr/>
        </p:nvSpPr>
        <p:spPr bwMode="auto">
          <a:xfrm>
            <a:off x="236290" y="107926"/>
            <a:ext cx="3229289" cy="428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Плавание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Летом любим мы плескаться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речке, в озере, в пруду,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как зрителей вас, братцы,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в бассейн сейчас веду.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пловцов соревнованье: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дорожке голубой,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Замерли все в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ожидании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Старт- и в воду с головой.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вперед движеньем сильным,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(Эй, соперник, догоняй!)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«Брассом», или «вольным стиле»,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Или стилем «баттерфляй».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опять на зависть рыбкам-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 ведь нет сюда пути-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дорожке, узкой, зыбкой,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Первым к финишу прийти!</a:t>
            </a:r>
          </a:p>
        </p:txBody>
      </p:sp>
      <p:sp>
        <p:nvSpPr>
          <p:cNvPr id="31748" name="Прямоугольник 6"/>
          <p:cNvSpPr>
            <a:spLocks noChangeArrowheads="1"/>
          </p:cNvSpPr>
          <p:nvPr/>
        </p:nvSpPr>
        <p:spPr bwMode="auto">
          <a:xfrm>
            <a:off x="4716735" y="3564310"/>
            <a:ext cx="2993000" cy="428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</a:p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Удивляться не устану-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площадке великаны.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догнать их нипочем,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и бегают с мячом.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Баскетбол не знает скуки,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 из рук в другие руки,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Словно заяц, прыг да скок-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Эй, лови его, игрок,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заветную корзину-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Рост здесь помогает длинный-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 летит за разом раз,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 бросков всего за час.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 корзина непростая,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Дырка в ней на дне большая.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лес с такою не пойдешь,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очки с ней соберешь!</a:t>
            </a:r>
          </a:p>
        </p:txBody>
      </p:sp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236290" y="6563685"/>
            <a:ext cx="3780632" cy="379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Здорово, что я пришел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Посмотреть на волейбол.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дорожки нет и старта,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зато полно азарта.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играют вместе, дружно,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Тут уметь и падать нужно,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трудный мяч принять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другому передать.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увидим, как же метко,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Переброшен через сетку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чужую половину,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угол или в середину,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Волейбольный звонкий мяч.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очко, соперник- плачь!</a:t>
            </a:r>
          </a:p>
        </p:txBody>
      </p:sp>
      <p:pic>
        <p:nvPicPr>
          <p:cNvPr id="31751" name="Picture 7" descr="Баттерфля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575" y="86703"/>
            <a:ext cx="4212680" cy="3489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3" name="Picture 9" descr="Картинки, Буквы и снова Картинки - Форум о бесплатных мини играх и казуальных игра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8344" y="4352108"/>
            <a:ext cx="3379920" cy="2568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5" name="Picture 11" descr="182365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887" y="7668766"/>
            <a:ext cx="3955539" cy="2731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236290" y="163141"/>
            <a:ext cx="3308053" cy="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Прямоугольник 5"/>
          <p:cNvSpPr>
            <a:spLocks noChangeArrowheads="1"/>
          </p:cNvSpPr>
          <p:nvPr/>
        </p:nvSpPr>
        <p:spPr bwMode="auto">
          <a:xfrm>
            <a:off x="236290" y="326282"/>
            <a:ext cx="3229289" cy="35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32772" name="Прямоугольник 8"/>
          <p:cNvSpPr>
            <a:spLocks noChangeArrowheads="1"/>
          </p:cNvSpPr>
          <p:nvPr/>
        </p:nvSpPr>
        <p:spPr bwMode="auto">
          <a:xfrm>
            <a:off x="236290" y="199394"/>
            <a:ext cx="3071763" cy="428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Скорей на стадион, ура!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 ждет любимая игра.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ней главное, конечно, гол.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Зовется та игра- футбол.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Неутомимы и легки,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Бегут по полю игроки,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собою мяч ведут,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Мелькает он и там, и тут.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отличилось нападенье,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Ревут трибуны, все в волнении.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Хватается за сердце кто-то,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мяч, смотри, уже в воротах…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Два тайма быстро пролетели,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хоть сегодня мы болели,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к доктору, нет, не пойдем,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Вновь на футбол билет возьмем!</a:t>
            </a:r>
          </a:p>
        </p:txBody>
      </p:sp>
      <p:sp>
        <p:nvSpPr>
          <p:cNvPr id="32773" name="Прямоугольник 9"/>
          <p:cNvSpPr>
            <a:spLocks noChangeArrowheads="1"/>
          </p:cNvSpPr>
          <p:nvPr/>
        </p:nvSpPr>
        <p:spPr bwMode="auto">
          <a:xfrm>
            <a:off x="4016921" y="4366726"/>
            <a:ext cx="3780632" cy="281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Теннис</a:t>
            </a:r>
          </a:p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теннису трудно найти равнодушных: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Летает над кортом мячик послушный,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Посланный легкой, удобной ракеткой,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Изредка может запутаться в сетке,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вновь на свободе, как пуля летит,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Точным ударом снова отбит.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надо быстро бегать уметь,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Иначе никак за мячом не поспеть.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и еще- без реакции быстрой</a:t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вас не получится теннисистка!</a:t>
            </a:r>
          </a:p>
        </p:txBody>
      </p:sp>
      <p:pic>
        <p:nvPicPr>
          <p:cNvPr id="32775" name="Picture 7" descr="Бескомпромиссная нич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9562" y="666554"/>
            <a:ext cx="4567493" cy="3156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7" name="Picture 9" descr="PROСПОРТ - Объект, проверенный времене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445067"/>
            <a:ext cx="4104878" cy="283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9" descr="16227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293"/>
          <a:stretch/>
        </p:blipFill>
        <p:spPr bwMode="auto">
          <a:xfrm>
            <a:off x="2005588" y="7078477"/>
            <a:ext cx="4394985" cy="3303461"/>
          </a:xfrm>
          <a:prstGeom prst="rect">
            <a:avLst/>
          </a:prstGeom>
          <a:noFill/>
        </p:spPr>
      </p:pic>
      <p:pic>
        <p:nvPicPr>
          <p:cNvPr id="32779" name="Picture 11" descr="16227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88" t="61817" r="33913" b="4641"/>
          <a:stretch/>
        </p:blipFill>
        <p:spPr bwMode="auto">
          <a:xfrm>
            <a:off x="10925926" y="7687143"/>
            <a:ext cx="2336391" cy="1824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5967" y="934214"/>
            <a:ext cx="272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Пояснительная  записка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626" y="172003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18033" y="1558450"/>
            <a:ext cx="6962998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Дошкольный возраст является решающим в формировании фундамента физического и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психического  здоровья.  Именно  в  этот период идет  интенсивное развитие органов и становление функциональных систем организма, закладываются основные черты личности, характер, отношение к себе и окружающим.    Очевидна значимость формирования у детей  определенной базы знаний и практических навыков здорового образа жизни, осознанной потребности в систематических занятиях физической культурой и спортом.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сборник  поможет педагогам познакомить воспитанников с видами спорта, а также закрепить их знания о спорте и здоровом образе жизни.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Сборник иллюстрирован рисунками и фотографиями, включает в себя стихи, пословицы и поговорки о здоровом образе жизни, стихи  и  загадки о спорте.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im3-tub-ru.yandex.net/i?id=71a9cec00e69ea44eecc4685ef84b362-78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9351" y="6141651"/>
            <a:ext cx="4767296" cy="347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Прямоугольник 2"/>
          <p:cNvSpPr>
            <a:spLocks noChangeArrowheads="1"/>
          </p:cNvSpPr>
          <p:nvPr/>
        </p:nvSpPr>
        <p:spPr bwMode="auto">
          <a:xfrm>
            <a:off x="236290" y="163141"/>
            <a:ext cx="3308053" cy="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1850060" y="123262"/>
            <a:ext cx="3436005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о летних видах спорта</a:t>
            </a:r>
          </a:p>
        </p:txBody>
      </p:sp>
      <p:sp>
        <p:nvSpPr>
          <p:cNvPr id="33796" name="Прямоугольник 2"/>
          <p:cNvSpPr>
            <a:spLocks noChangeArrowheads="1"/>
          </p:cNvSpPr>
          <p:nvPr/>
        </p:nvSpPr>
        <p:spPr bwMode="auto">
          <a:xfrm>
            <a:off x="336056" y="861019"/>
            <a:ext cx="2541425" cy="207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Соберем команду в школе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найдем большое поле.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Пробиваем угловой -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Забиваем головой!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воротах пятый гол!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любим мы...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(футбол)</a:t>
            </a:r>
          </a:p>
        </p:txBody>
      </p:sp>
      <p:sp>
        <p:nvSpPr>
          <p:cNvPr id="33798" name="Прямоугольник 4"/>
          <p:cNvSpPr>
            <a:spLocks noChangeArrowheads="1"/>
          </p:cNvSpPr>
          <p:nvPr/>
        </p:nvSpPr>
        <p:spPr bwMode="auto">
          <a:xfrm>
            <a:off x="3887400" y="877333"/>
            <a:ext cx="2620187" cy="182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команда побеждает,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мячик не роняет.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летит с подачи метко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 ворота, через сетку.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площадка, а не поле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спортсменов в ...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(волейболе)</a:t>
            </a:r>
          </a:p>
        </p:txBody>
      </p:sp>
      <p:sp>
        <p:nvSpPr>
          <p:cNvPr id="33799" name="Прямоугольник 5"/>
          <p:cNvSpPr>
            <a:spLocks noChangeArrowheads="1"/>
          </p:cNvSpPr>
          <p:nvPr/>
        </p:nvSpPr>
        <p:spPr bwMode="auto">
          <a:xfrm>
            <a:off x="208285" y="3661596"/>
            <a:ext cx="3780632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Турнир идёт. Турнир в разгаре.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Играем мы с Андреем в паре.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корт выходим мы вдвоём.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Ракетками мы мячик бьём.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против нас — Андрэ и Дэнис.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что играем с ними? В …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(Теннис)</a:t>
            </a:r>
          </a:p>
        </p:txBody>
      </p:sp>
      <p:sp>
        <p:nvSpPr>
          <p:cNvPr id="33800" name="Прямоугольник 6"/>
          <p:cNvSpPr>
            <a:spLocks noChangeArrowheads="1"/>
          </p:cNvSpPr>
          <p:nvPr/>
        </p:nvSpPr>
        <p:spPr bwMode="auto">
          <a:xfrm>
            <a:off x="367561" y="6947970"/>
            <a:ext cx="3780632" cy="281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Поле выкошено гладко,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Ровненькое, как тетрадка.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кто ж это поймёт?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Странно всё! Наоборот!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обоих у ворот нет совсем-совсем забора.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зато спортсмены скоро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Выйдут во поле гулять,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 один на всех гонять.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Зрители со всех сторон!</a:t>
            </a:r>
            <a:b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за поле? … (стадион)</a:t>
            </a:r>
          </a:p>
        </p:txBody>
      </p:sp>
      <p:sp>
        <p:nvSpPr>
          <p:cNvPr id="33802" name="Прямоугольник 8"/>
          <p:cNvSpPr>
            <a:spLocks noChangeArrowheads="1"/>
          </p:cNvSpPr>
          <p:nvPr/>
        </p:nvSpPr>
        <p:spPr bwMode="auto">
          <a:xfrm>
            <a:off x="4824535" y="4545199"/>
            <a:ext cx="3780632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Один удар ракеткой —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Волан летит над сеткой.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Серёжа хоть и сильно бил,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Воланчик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сетку угодил.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победил Антон.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что играли? В ...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(бадминтон)</a:t>
            </a:r>
          </a:p>
        </p:txBody>
      </p:sp>
      <p:pic>
        <p:nvPicPr>
          <p:cNvPr id="33803" name="Picture 2" descr="Сценарий весёлыя старты получите хорошее впечатление от вашего праздни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87632" y="1836118"/>
            <a:ext cx="1955207" cy="217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4" descr="Урок по физической культуре и обж в 10 классе Тема: Спортивные игры. Волейбо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9944" y="2052142"/>
            <a:ext cx="249131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14" descr="badminton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42505" y="5963074"/>
            <a:ext cx="1800671" cy="177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20" descr="13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36524" y="5302065"/>
            <a:ext cx="1958202" cy="164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22" descr="get_img?ImageId=1148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3051" y="7122508"/>
            <a:ext cx="4094432" cy="321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Скачать картинку бесплатно бабочки, разноцветные, цветочки, фотка 364718- я, красивые обои на GoodFon.com.u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0" y="40785"/>
            <a:ext cx="7561263" cy="1035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236290" y="163141"/>
            <a:ext cx="3308053" cy="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287049" y="166248"/>
            <a:ext cx="3192477" cy="281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В спортзале есть и слева щит,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И справа, как близнец, висит,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На кольцах есть корзины,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И круг посередине.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Спортсмены все несутся вскачь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И бьют о пол беднягу-мяч.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Его две группы из ребят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В корзины «выбросить» хотят.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Достанут… и опять о пол!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Игра зовётся …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</a:rPr>
              <a:t>(Баскетбол)</a:t>
            </a:r>
          </a:p>
        </p:txBody>
      </p:sp>
      <p:pic>
        <p:nvPicPr>
          <p:cNvPr id="34821" name="Picture 7" descr="0009-009-BASKETBOLIST-dolzhen-zakinut-mjach-v-korzinu-sopernika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834" t="22413" r="22966" b="9780"/>
          <a:stretch/>
        </p:blipFill>
        <p:spPr bwMode="auto">
          <a:xfrm>
            <a:off x="4257343" y="223497"/>
            <a:ext cx="2698975" cy="277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9" descr="221443565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52" t="19234" r="12173" b="24744"/>
          <a:stretch/>
        </p:blipFill>
        <p:spPr bwMode="auto">
          <a:xfrm>
            <a:off x="199998" y="2844230"/>
            <a:ext cx="3670171" cy="204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4098200" y="3086980"/>
            <a:ext cx="2762936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На Олимпе в древнем мире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Греки поднимали гири,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Состязались в беге, силе,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Тяжести переносили.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И дарила им награды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Летняя...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</a:rPr>
              <a:t>(олимпиада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87048" y="4892401"/>
            <a:ext cx="2986010" cy="182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Конь, канат, бревно и брусья, 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Кольца с ними рядом.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Перечислить не берусь я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Множество снарядов.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Красоту и пластику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Дарит нам…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</a:rPr>
              <a:t>(гимнастика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)</a:t>
            </a:r>
          </a:p>
        </p:txBody>
      </p:sp>
      <p:pic>
        <p:nvPicPr>
          <p:cNvPr id="34827" name="Picture 11" descr="0_903bd_9a3428e2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0632" y="5220494"/>
            <a:ext cx="3370117" cy="21377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28392" y="8262695"/>
            <a:ext cx="3780632" cy="1335441"/>
          </a:xfrm>
          <a:prstGeom prst="rect">
            <a:avLst/>
          </a:prstGeom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Ему бассейн так приглянулся –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 тут же в воду бултыхнулся,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Помчался стилем баттерфляй,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Теперь спортсмена отгадай.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(пловец)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" t="5828" r="3921" b="6168"/>
          <a:stretch/>
        </p:blipFill>
        <p:spPr bwMode="auto">
          <a:xfrm>
            <a:off x="100275" y="7358257"/>
            <a:ext cx="3968388" cy="2816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472580" y="407852"/>
            <a:ext cx="6773631" cy="868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про спорт и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Закаляй свое тело с пользой для дела.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Холода не бойся, сам по пояс мойся.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спортом занимается, тот силы набирается.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Солнце, воздух и вода помогают нам всегда.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любит спорт, тот здоров и бодр.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смекалка нужна, и закалка важна.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здоровом теле здоровый дух.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Паруса да снасти у спортсмена во власти.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Смолоду закалишься, на весь век сгодишься.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Солнце, воздух и вода - наши верные друзья.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Начинай новую жизнь не с понедельника, а с утренней зарядки.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Крепок телом - богат и делом.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 спортом не дружишь - не раз о том потужишь.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Пешком ходить — долго жить.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Отдай спорту время, а взамен получи здоровье.</a:t>
            </a:r>
          </a:p>
          <a:p>
            <a:pPr algn="ctr"/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6" descr="Спорт символов - клипарт в векторе / векторно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443" t="28598" r="32594" b="15887"/>
          <a:stretch>
            <a:fillRect/>
          </a:stretch>
        </p:blipFill>
        <p:spPr bwMode="auto">
          <a:xfrm>
            <a:off x="5830025" y="2853443"/>
            <a:ext cx="1623014" cy="277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Спорт символов - клипарт в векторе / векторно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8388" b="49757"/>
          <a:stretch>
            <a:fillRect/>
          </a:stretch>
        </p:blipFill>
        <p:spPr bwMode="auto">
          <a:xfrm>
            <a:off x="-35793" y="3276278"/>
            <a:ext cx="2035591" cy="203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im1-tub-ru.yandex.net/i?id=3ef0c0960cff9a3be44c42a3414c499a-76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895" y="8726201"/>
            <a:ext cx="3057761" cy="17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527" y="244711"/>
            <a:ext cx="7246210" cy="9706503"/>
          </a:xfrm>
          <a:prstGeom prst="rect">
            <a:avLst/>
          </a:prstGeom>
        </p:spPr>
        <p:txBody>
          <a:bodyPr lIns="102870" tIns="51435" rIns="102870" bIns="5143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            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Занимаюсь спортом 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и вся моя семья!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здоров и не болею,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Всё, что хочешь, я сумею!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Сибиряков Кирилл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здоровье.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Говорят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зря, что спорт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здоровья важен.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ходи в бассейн, на корт,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Будешь крепко слажен!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зарядка по утрам,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 трусцой по вечерам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 укрепят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девчонок и ребят!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Попов 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Николай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                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Зимой в игрушки не играю,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Люблю кататься я с горы.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так здоровье укрепляю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отдыхаю от души!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Трофимов Захар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              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Клянусь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в спорте первым быть,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Рекорды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побить!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Зарядку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утром проводить,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 сохранить!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Елин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Дмитрий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338974" y="326281"/>
            <a:ext cx="4956485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70" tIns="51435" rIns="102870" bIns="51435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СТИХИ О СПОРТЕ И ЗДОРОВОМ ОБРАЗЕ ЖИЗНИ</a:t>
            </a:r>
          </a:p>
        </p:txBody>
      </p:sp>
      <p:pic>
        <p:nvPicPr>
          <p:cNvPr id="16387" name="Picture 2" descr="baduza.ru - Конспект занятия в старшей группе &quot;Отношение чел…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342" y="2773387"/>
            <a:ext cx="3586349" cy="275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Занятие по ЗОЖ для детей старшей группы &quot;Забота о своем здоровье&quot; - ВАЛЕОЛОГИЧЕСКИЕ ЗАНЯТИЯ - ФИЗКУЛЬТУРА И ВАЛЕОЛОГИЯ - Каталог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7338" y="5220494"/>
            <a:ext cx="3955163" cy="29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im1-tub-ru.yandex.net/i?id=5237c522d61db5a6b5c547bc454f2d59-138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239" y="7993880"/>
            <a:ext cx="3699921" cy="221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Клипарт для презентаций - огромный выбор кратких содержаний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29" t="9816" r="17697" b="14940"/>
          <a:stretch>
            <a:fillRect/>
          </a:stretch>
        </p:blipFill>
        <p:spPr bwMode="auto">
          <a:xfrm>
            <a:off x="4919989" y="707154"/>
            <a:ext cx="2173010" cy="221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15053" y="1"/>
            <a:ext cx="4489500" cy="723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 anchor="ctr">
            <a:spAutoFit/>
          </a:bodyPr>
          <a:lstStyle/>
          <a:p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1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Купить можно много: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Игрушку, компьютер,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Смешного бульдога,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Стремительный скутер,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Коралловый остров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(Хоть это и сложно),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только здоровье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Купить невозможно.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Оно нам по жизни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Всегда пригодится.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Заботливо надо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нему относиться.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(А. Гришин 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"Здоровый" акростих</a:t>
            </a:r>
            <a:r>
              <a:rPr lang="ru-RU" sz="1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найте это, взрослые и, конечно, дети: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ля того чтоб долго жить на белом свете,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 дурных привычек напрочь откажитесь.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аньше не курили? Ну и не беритесь!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чень важно также правильно питаться –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итамины, овощи всем очень пригодятся.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6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Прямоугольник 16"/>
          <p:cNvSpPr>
            <a:spLocks noChangeArrowheads="1"/>
          </p:cNvSpPr>
          <p:nvPr/>
        </p:nvSpPr>
        <p:spPr bwMode="auto">
          <a:xfrm>
            <a:off x="4253210" y="5628346"/>
            <a:ext cx="3780632" cy="478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pPr eaLnBrk="0" hangingPunct="0"/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Будьте здоровы</a:t>
            </a:r>
            <a:r>
              <a:rPr lang="ru-RU" sz="1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с красным солнцем дружишь,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Волне прохладной рад,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Тебе не страшен дождик,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страшен снегопад.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ветра не боишься,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игре не устаешь,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рано спать ложишься,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 солнышком встаешь.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Зимой на лыжах ходишь,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Резвишься на катке.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летом загорелый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Купаешься в реке.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любишь прыгать, бегать,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Играть тугим мячом.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вырастешь здоровым!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будешь силачом!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(С. Островский)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4" descr="Спорт - Презентация 648/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11" b="40041"/>
          <a:stretch>
            <a:fillRect/>
          </a:stretch>
        </p:blipFill>
        <p:spPr bwMode="auto">
          <a:xfrm>
            <a:off x="3859395" y="197582"/>
            <a:ext cx="3386815" cy="534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7" descr="http://im1-tub-ru.yandex.net/i?id=237ecd436aaaaeb6af5ab72196559bc2-42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8834" y="6115954"/>
            <a:ext cx="3045509" cy="3754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315053" y="130512"/>
            <a:ext cx="6931158" cy="1096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pPr eaLnBrk="0" hangingPunct="0"/>
            <a:r>
              <a:rPr lang="ru-RU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Физкульт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– ура!   </a:t>
            </a:r>
            <a: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у нас в квартире Таня,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неё всегда страданья,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странная она: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 здорова, ни больна.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день у этой Тани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Начинается с рыданий: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«Умываться я боюсь,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Ой, не надо, простужусь!»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ребята говорят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Тихо, без досады: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«Закаляться, закаляться,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Закаляться надо!»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дворе звенят мячи,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Крутятся скакалки,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лепят куличи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играют в салки,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Таня у окна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сидит, сидит одна.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Говорят ребята ей: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«Выходи гулять скорей!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жарко греет,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Выходи скорее!»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Таня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хнычет: «Ой, боюсь,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солнце обожгусь!»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сидела и сидела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Таня за окном,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Быстро лето пролетело,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Осень капает дождём.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для радости и смеха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Даже дождик не помеха!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Таню девочки зовут: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Выходи, грибы растут.»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Таня плачет: «Не хочу,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же ноги промочу!»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ребята ей в ответ: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«Дождик – не преграда,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Закаляться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надо!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(З. Петрова)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О закаливании детей"/>
          <p:cNvPicPr>
            <a:picLocks noChangeAspect="1" noChangeArrowheads="1"/>
          </p:cNvPicPr>
          <p:nvPr/>
        </p:nvPicPr>
        <p:blipFill>
          <a:blip r:embed="rId2"/>
          <a:srcRect b="4218"/>
          <a:stretch>
            <a:fillRect/>
          </a:stretch>
        </p:blipFill>
        <p:spPr bwMode="auto">
          <a:xfrm>
            <a:off x="96266" y="5709916"/>
            <a:ext cx="4235708" cy="383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im2-tub-ru.yandex.net/i?id=17733fb294000c431ac6c82e3f8e3c7a-20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0526" y="661009"/>
            <a:ext cx="4410737" cy="382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36291" y="177642"/>
            <a:ext cx="7009920" cy="1050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pPr eaLnBrk="0" hangingPunct="0"/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Здоровье, закалка – превыше всего!</a:t>
            </a:r>
          </a:p>
          <a:p>
            <a:pPr eaLnBrk="0" hangingPunct="0"/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зимнюю стужу волнует вопрос: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Холодно очень, не высунуть ль нос?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приготовьтесь, ладошки потрите,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колодцу вприпрыжку скорее бегите.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Прекрасно зимой обливаться водой.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Мороз все серчает, трясет бородой.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Облившись водицей, тулуп ты надел.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Мороз удивился и сам в лужу сел.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Сердился мороз, скрипел и пыхтел,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Весь мир подчинить своей воле хотел.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вот незадача: хоть страшен мороз,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все же найдется, кто высунет нос.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Здоровье, закалка – превыше всего,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знают об этом все люди давно.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Ребята! Зимой становитесь «моржами»,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бойтесь мороза, попробуйте сами! 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А. Новикова)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Если хочешь быть здоров   </a:t>
            </a:r>
          </a:p>
          <a:p>
            <a:pPr eaLnBrk="0" hangingPunct="0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Малыш, ты хочешь быть здоров,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пить плохих таблеток,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Забыть уколы докторов,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капли из пипеток?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носом не сопеть,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не кашлять сильно,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Обливайся каждый день,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Лей весьма обильно.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в учебе преуспеть,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была смекалка,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Всем ребятушкам нужна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Водная закалка.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ru-RU" sz="16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Семисынова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m0-tub-ru.yandex.net/i?id=843af4ae0dfaac67272cdcb51c9f93f8-36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42592" y="1136546"/>
            <a:ext cx="3894401" cy="375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im3-tub-ru.yandex.net/i?id=a7ab0ec72108d443f2cc50f343e7be2d-103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8543" y="6864588"/>
            <a:ext cx="4064179" cy="312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57526" y="119637"/>
            <a:ext cx="3780632" cy="811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pPr eaLnBrk="0" hangingPunct="0"/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Мы здоровы   </a:t>
            </a:r>
            <a: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лугу жуют коровы,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Ох, круглы у них бока.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с братишкою здоровы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парного молока.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придёт под вечер Зорька,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Позовёт нас громко: "</a:t>
            </a: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-у-у!"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... А поправились насколько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не скажем никому-у-у!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(Н. Ярославцев)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Песенка 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про закалку   </a:t>
            </a: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гулять иду – в платке,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тёплых рукавицах.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Кошка Мурка – налегке,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Ветра не боится.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зимой она, и летом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Всюду ходит босиком,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при всём, при всём при этом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Грипп ей вовсе не знаком.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ангины нет у кошки,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бронхита тоже нет,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Потому что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Закаляться</a:t>
            </a:r>
            <a:b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Начинала с детских лет.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(Бэла Белова)</a:t>
            </a:r>
            <a:endParaRPr lang="ru-RU" sz="16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4095684" y="6770329"/>
            <a:ext cx="3229290" cy="344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зарядку становись!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зарядку становись,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Подтянись и улыбнись!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спортом заниматься,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Упражняться, закаляться.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Начиная новый день,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Прогони хандру и лень.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вот вредные привычки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людям позабыть.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здоровые детишки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Будут долго – долго жить!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(Емельянова Анна)</a:t>
            </a:r>
            <a:endParaRPr lang="ru-RU" sz="16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20483" name="Picture 2" descr="http://im0-tub-ru.yandex.net/i?id=f37495e1e3b6376bb7292a1e582fcf5c-35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9302" y="7596758"/>
            <a:ext cx="422997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Главная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9290" y="1060413"/>
            <a:ext cx="4139441" cy="416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236290" y="163141"/>
            <a:ext cx="7167447" cy="601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зарядку становись!</a:t>
            </a:r>
          </a:p>
          <a:p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зарядку становись,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Подтянись и улыбнись!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спортом заниматься,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Упражняться, закаляться.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Начиная новый день,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Прогони хандру и лень.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вот вредные привычки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людям позабыть.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здоровые детишки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Будут долго – долго жить!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Емельянова Анна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               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Утром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рано просыпаюсь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зарядкой занимаюсь!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известно, что она</a:t>
            </a:r>
          </a:p>
          <a:p>
            <a:pPr algn="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здоровья нам нужна!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Бороненко Максим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im2-tub-ru.yandex.net/i?id=179e811b3c7d094ad1c2495f4b106bd4-124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32552" y="402412"/>
            <a:ext cx="3203159" cy="331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236290" y="4872461"/>
            <a:ext cx="4962078" cy="532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870" tIns="51435" rIns="102870" bIns="51435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Утром рано поднимайся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зарядкой занимайся.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мы станем смелые,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Ловкие, умелые.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спорт мы продвигать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пятёрки получать!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Куркина Варвара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жизни будет всё прекрасно!</a:t>
            </a:r>
          </a:p>
          <a:p>
            <a:endParaRPr lang="ru-RU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жизни будет всё прекрасно,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спортом заниматься.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Прыгать, бегать, отжиматься,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утрам тренироваться,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Стометровку пробегать.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Зарядку делай ты с утра –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Здоровым будешь ты всегда!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важен спорт для всех.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 спортом ждёт тебя успех!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 – вестник будущих побед!</a:t>
            </a: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6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Мареськин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Лев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21508" name="Picture 4" descr="http://im0-tub-ru.yandex.net/i?id=17c8ebf30d70d760bd4419f9499cb33c-45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337" y="3636318"/>
            <a:ext cx="1575263" cy="102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http://im2-tub-ru.yandex.net/i?id=9e2e117d7bbff65007776b252d82c0b9-07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164" y="6445255"/>
            <a:ext cx="4301507" cy="327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746</Words>
  <Application>Microsoft Office PowerPoint</Application>
  <PresentationFormat>Произвольный</PresentationFormat>
  <Paragraphs>270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79</cp:revision>
  <cp:lastPrinted>2015-01-19T06:24:18Z</cp:lastPrinted>
  <dcterms:created xsi:type="dcterms:W3CDTF">2014-12-09T15:47:53Z</dcterms:created>
  <dcterms:modified xsi:type="dcterms:W3CDTF">2015-01-19T06:26:33Z</dcterms:modified>
</cp:coreProperties>
</file>