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0225088" cy="7578725"/>
  <p:notesSz cx="6858000" cy="9144000"/>
  <p:defaultTextStyle>
    <a:defPPr>
      <a:defRPr lang="ru-RU"/>
    </a:defPPr>
    <a:lvl1pPr algn="l" defTabSz="10160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508000" indent="-50800" algn="l" defTabSz="10160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1016000" indent="-101600" algn="l" defTabSz="10160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525588" indent="-153988" algn="l" defTabSz="10160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2033588" indent="-204788" algn="l" defTabSz="101600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74" y="-72"/>
      </p:cViewPr>
      <p:guideLst>
        <p:guide orient="horz" pos="2387"/>
        <p:guide pos="32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AD8CA0-D253-4630-9D40-E270DE054BF9}" type="doc">
      <dgm:prSet loTypeId="urn:microsoft.com/office/officeart/2005/8/layout/radial4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E24A9CBF-9B6A-4349-BDEE-0716A1CA2F6D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rgbClr val="C00000"/>
              </a:solidFill>
            </a:rPr>
            <a:t>ребенок</a:t>
          </a:r>
          <a:endParaRPr lang="ru-RU" sz="1800" b="1" dirty="0">
            <a:solidFill>
              <a:srgbClr val="C00000"/>
            </a:solidFill>
          </a:endParaRPr>
        </a:p>
      </dgm:t>
    </dgm:pt>
    <dgm:pt modelId="{2258C5A1-E335-45EF-964F-B4251B59EF61}" type="parTrans" cxnId="{C030838B-39C4-4ADD-834B-A11469D48945}">
      <dgm:prSet/>
      <dgm:spPr/>
      <dgm:t>
        <a:bodyPr/>
        <a:lstStyle/>
        <a:p>
          <a:endParaRPr lang="ru-RU"/>
        </a:p>
      </dgm:t>
    </dgm:pt>
    <dgm:pt modelId="{88E99F2A-D38D-465F-951A-D2C1BADDEB55}" type="sibTrans" cxnId="{C030838B-39C4-4ADD-834B-A11469D48945}">
      <dgm:prSet/>
      <dgm:spPr/>
      <dgm:t>
        <a:bodyPr/>
        <a:lstStyle/>
        <a:p>
          <a:endParaRPr lang="ru-RU"/>
        </a:p>
      </dgm:t>
    </dgm:pt>
    <dgm:pt modelId="{D4CC743C-9941-4676-B4DD-9DBA9BC77AF6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родители</a:t>
          </a:r>
          <a:endParaRPr lang="ru-RU" dirty="0">
            <a:solidFill>
              <a:srgbClr val="C00000"/>
            </a:solidFill>
          </a:endParaRPr>
        </a:p>
      </dgm:t>
    </dgm:pt>
    <dgm:pt modelId="{A143EE5F-FF05-4E46-891D-51F8E07B5B53}" type="parTrans" cxnId="{C0463AE1-ED8C-40A4-8D07-30AB8785581D}">
      <dgm:prSet/>
      <dgm:spPr/>
      <dgm:t>
        <a:bodyPr/>
        <a:lstStyle/>
        <a:p>
          <a:endParaRPr lang="ru-RU"/>
        </a:p>
      </dgm:t>
    </dgm:pt>
    <dgm:pt modelId="{1A4223A5-0CE5-4DE7-95B5-0A04303A93F3}" type="sibTrans" cxnId="{C0463AE1-ED8C-40A4-8D07-30AB8785581D}">
      <dgm:prSet/>
      <dgm:spPr/>
      <dgm:t>
        <a:bodyPr/>
        <a:lstStyle/>
        <a:p>
          <a:endParaRPr lang="ru-RU"/>
        </a:p>
      </dgm:t>
    </dgm:pt>
    <dgm:pt modelId="{38A82AD7-6BD7-4F42-82F5-7EA94DF84E37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педагоги</a:t>
          </a:r>
          <a:endParaRPr lang="ru-RU" dirty="0">
            <a:solidFill>
              <a:srgbClr val="C00000"/>
            </a:solidFill>
          </a:endParaRPr>
        </a:p>
      </dgm:t>
    </dgm:pt>
    <dgm:pt modelId="{5DDBDCD2-F70E-4A64-A927-0062EFB27E63}" type="parTrans" cxnId="{44C20108-27A5-4B94-B582-DB9343245FCB}">
      <dgm:prSet/>
      <dgm:spPr/>
      <dgm:t>
        <a:bodyPr/>
        <a:lstStyle/>
        <a:p>
          <a:endParaRPr lang="ru-RU"/>
        </a:p>
      </dgm:t>
    </dgm:pt>
    <dgm:pt modelId="{3AE86E8E-0256-4192-92CD-C97123E1C729}" type="sibTrans" cxnId="{44C20108-27A5-4B94-B582-DB9343245FCB}">
      <dgm:prSet/>
      <dgm:spPr/>
      <dgm:t>
        <a:bodyPr/>
        <a:lstStyle/>
        <a:p>
          <a:endParaRPr lang="ru-RU"/>
        </a:p>
      </dgm:t>
    </dgm:pt>
    <dgm:pt modelId="{F7260AC3-CEC8-4F24-84F6-2959C2978870}" type="pres">
      <dgm:prSet presAssocID="{7AAD8CA0-D253-4630-9D40-E270DE054BF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CB0A9E-6230-4965-A275-4561864C47F3}" type="pres">
      <dgm:prSet presAssocID="{E24A9CBF-9B6A-4349-BDEE-0716A1CA2F6D}" presName="centerShape" presStyleLbl="node0" presStyleIdx="0" presStyleCnt="1" custScaleX="120044"/>
      <dgm:spPr/>
      <dgm:t>
        <a:bodyPr/>
        <a:lstStyle/>
        <a:p>
          <a:endParaRPr lang="ru-RU"/>
        </a:p>
      </dgm:t>
    </dgm:pt>
    <dgm:pt modelId="{AA5B65C4-A156-4F12-B8A2-EFF5989183C4}" type="pres">
      <dgm:prSet presAssocID="{A143EE5F-FF05-4E46-891D-51F8E07B5B53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7C7F13A1-89D9-47A2-97A5-F4BEC1E1D01F}" type="pres">
      <dgm:prSet presAssocID="{D4CC743C-9941-4676-B4DD-9DBA9BC77AF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BF9565-4768-4643-A937-545D5FCB47CA}" type="pres">
      <dgm:prSet presAssocID="{5DDBDCD2-F70E-4A64-A927-0062EFB27E63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9B4AA7D1-CD57-42D9-A864-73AEC365C848}" type="pres">
      <dgm:prSet presAssocID="{38A82AD7-6BD7-4F42-82F5-7EA94DF84E37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463AE1-ED8C-40A4-8D07-30AB8785581D}" srcId="{E24A9CBF-9B6A-4349-BDEE-0716A1CA2F6D}" destId="{D4CC743C-9941-4676-B4DD-9DBA9BC77AF6}" srcOrd="0" destOrd="0" parTransId="{A143EE5F-FF05-4E46-891D-51F8E07B5B53}" sibTransId="{1A4223A5-0CE5-4DE7-95B5-0A04303A93F3}"/>
    <dgm:cxn modelId="{EFA8B842-BBB3-45E3-BBC4-491A22B7FB25}" type="presOf" srcId="{E24A9CBF-9B6A-4349-BDEE-0716A1CA2F6D}" destId="{DDCB0A9E-6230-4965-A275-4561864C47F3}" srcOrd="0" destOrd="0" presId="urn:microsoft.com/office/officeart/2005/8/layout/radial4"/>
    <dgm:cxn modelId="{FEF94102-B64D-4EEB-AA8D-F6231FDD3471}" type="presOf" srcId="{7AAD8CA0-D253-4630-9D40-E270DE054BF9}" destId="{F7260AC3-CEC8-4F24-84F6-2959C2978870}" srcOrd="0" destOrd="0" presId="urn:microsoft.com/office/officeart/2005/8/layout/radial4"/>
    <dgm:cxn modelId="{44C20108-27A5-4B94-B582-DB9343245FCB}" srcId="{E24A9CBF-9B6A-4349-BDEE-0716A1CA2F6D}" destId="{38A82AD7-6BD7-4F42-82F5-7EA94DF84E37}" srcOrd="1" destOrd="0" parTransId="{5DDBDCD2-F70E-4A64-A927-0062EFB27E63}" sibTransId="{3AE86E8E-0256-4192-92CD-C97123E1C729}"/>
    <dgm:cxn modelId="{C030838B-39C4-4ADD-834B-A11469D48945}" srcId="{7AAD8CA0-D253-4630-9D40-E270DE054BF9}" destId="{E24A9CBF-9B6A-4349-BDEE-0716A1CA2F6D}" srcOrd="0" destOrd="0" parTransId="{2258C5A1-E335-45EF-964F-B4251B59EF61}" sibTransId="{88E99F2A-D38D-465F-951A-D2C1BADDEB55}"/>
    <dgm:cxn modelId="{50367141-97F2-42AF-97DE-9FC2E5AC3240}" type="presOf" srcId="{5DDBDCD2-F70E-4A64-A927-0062EFB27E63}" destId="{70BF9565-4768-4643-A937-545D5FCB47CA}" srcOrd="0" destOrd="0" presId="urn:microsoft.com/office/officeart/2005/8/layout/radial4"/>
    <dgm:cxn modelId="{253092AA-A69A-41A5-81B5-37FC55ECC36D}" type="presOf" srcId="{D4CC743C-9941-4676-B4DD-9DBA9BC77AF6}" destId="{7C7F13A1-89D9-47A2-97A5-F4BEC1E1D01F}" srcOrd="0" destOrd="0" presId="urn:microsoft.com/office/officeart/2005/8/layout/radial4"/>
    <dgm:cxn modelId="{D039D18C-B971-4A73-B55B-D448887380A0}" type="presOf" srcId="{38A82AD7-6BD7-4F42-82F5-7EA94DF84E37}" destId="{9B4AA7D1-CD57-42D9-A864-73AEC365C848}" srcOrd="0" destOrd="0" presId="urn:microsoft.com/office/officeart/2005/8/layout/radial4"/>
    <dgm:cxn modelId="{406FD270-E872-4895-A250-825A42DF8BFC}" type="presOf" srcId="{A143EE5F-FF05-4E46-891D-51F8E07B5B53}" destId="{AA5B65C4-A156-4F12-B8A2-EFF5989183C4}" srcOrd="0" destOrd="0" presId="urn:microsoft.com/office/officeart/2005/8/layout/radial4"/>
    <dgm:cxn modelId="{CA36482B-116F-458B-BD10-F6D17ED9E399}" type="presParOf" srcId="{F7260AC3-CEC8-4F24-84F6-2959C2978870}" destId="{DDCB0A9E-6230-4965-A275-4561864C47F3}" srcOrd="0" destOrd="0" presId="urn:microsoft.com/office/officeart/2005/8/layout/radial4"/>
    <dgm:cxn modelId="{C1F8A03C-0716-48E0-AC3F-63EC891B3A7D}" type="presParOf" srcId="{F7260AC3-CEC8-4F24-84F6-2959C2978870}" destId="{AA5B65C4-A156-4F12-B8A2-EFF5989183C4}" srcOrd="1" destOrd="0" presId="urn:microsoft.com/office/officeart/2005/8/layout/radial4"/>
    <dgm:cxn modelId="{FF7086B4-BBFA-47AB-BB44-D4C35C7AD7FD}" type="presParOf" srcId="{F7260AC3-CEC8-4F24-84F6-2959C2978870}" destId="{7C7F13A1-89D9-47A2-97A5-F4BEC1E1D01F}" srcOrd="2" destOrd="0" presId="urn:microsoft.com/office/officeart/2005/8/layout/radial4"/>
    <dgm:cxn modelId="{F163DE05-0DA2-45E8-9376-E4D4D71F24F3}" type="presParOf" srcId="{F7260AC3-CEC8-4F24-84F6-2959C2978870}" destId="{70BF9565-4768-4643-A937-545D5FCB47CA}" srcOrd="3" destOrd="0" presId="urn:microsoft.com/office/officeart/2005/8/layout/radial4"/>
    <dgm:cxn modelId="{CB0F4BA0-C6DA-416E-A30C-5554C9214B2F}" type="presParOf" srcId="{F7260AC3-CEC8-4F24-84F6-2959C2978870}" destId="{9B4AA7D1-CD57-42D9-A864-73AEC365C848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0707C7-E3F0-41D0-BF39-219627A7CD1E}" type="doc">
      <dgm:prSet loTypeId="urn:microsoft.com/office/officeart/2005/8/layout/default#1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B351586-9E2E-4C3D-945D-2954F1A16D7E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Информационные стенды</a:t>
          </a:r>
          <a:endParaRPr lang="ru-RU" dirty="0">
            <a:solidFill>
              <a:srgbClr val="C00000"/>
            </a:solidFill>
          </a:endParaRPr>
        </a:p>
      </dgm:t>
    </dgm:pt>
    <dgm:pt modelId="{2034FC9C-18B1-4221-8D98-4F2550203A1F}" type="parTrans" cxnId="{8640E6DF-B242-4BF9-BF67-E71E95A52623}">
      <dgm:prSet/>
      <dgm:spPr/>
      <dgm:t>
        <a:bodyPr/>
        <a:lstStyle/>
        <a:p>
          <a:endParaRPr lang="ru-RU"/>
        </a:p>
      </dgm:t>
    </dgm:pt>
    <dgm:pt modelId="{7F2DB125-FE6A-4C60-801E-E76A3D959D4D}" type="sibTrans" cxnId="{8640E6DF-B242-4BF9-BF67-E71E95A52623}">
      <dgm:prSet/>
      <dgm:spPr/>
      <dgm:t>
        <a:bodyPr/>
        <a:lstStyle/>
        <a:p>
          <a:endParaRPr lang="ru-RU"/>
        </a:p>
      </dgm:t>
    </dgm:pt>
    <dgm:pt modelId="{94D7A9A0-8F93-45CD-9D1E-4F4694563395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Семинары-практикумы</a:t>
          </a:r>
          <a:endParaRPr lang="ru-RU" dirty="0">
            <a:solidFill>
              <a:srgbClr val="C00000"/>
            </a:solidFill>
          </a:endParaRPr>
        </a:p>
      </dgm:t>
    </dgm:pt>
    <dgm:pt modelId="{22D2DA8F-207E-4203-A874-7FB06EE14DC4}" type="parTrans" cxnId="{9C636AEB-CA6A-430C-888B-C51BC56CE320}">
      <dgm:prSet/>
      <dgm:spPr/>
      <dgm:t>
        <a:bodyPr/>
        <a:lstStyle/>
        <a:p>
          <a:endParaRPr lang="ru-RU"/>
        </a:p>
      </dgm:t>
    </dgm:pt>
    <dgm:pt modelId="{9F2A1BA2-B2FE-44C6-9916-5AE5DDF3A1BA}" type="sibTrans" cxnId="{9C636AEB-CA6A-430C-888B-C51BC56CE320}">
      <dgm:prSet/>
      <dgm:spPr/>
      <dgm:t>
        <a:bodyPr/>
        <a:lstStyle/>
        <a:p>
          <a:endParaRPr lang="ru-RU"/>
        </a:p>
      </dgm:t>
    </dgm:pt>
    <dgm:pt modelId="{B1A64741-5700-4B5C-B715-A17D00463037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Мастер-классы</a:t>
          </a:r>
          <a:endParaRPr lang="ru-RU" sz="1600" dirty="0">
            <a:solidFill>
              <a:srgbClr val="C00000"/>
            </a:solidFill>
          </a:endParaRPr>
        </a:p>
      </dgm:t>
    </dgm:pt>
    <dgm:pt modelId="{48114C40-789D-4744-BE0D-F6B5585E24EA}" type="parTrans" cxnId="{3495842A-78E0-4F83-8A65-FE05D3151601}">
      <dgm:prSet/>
      <dgm:spPr/>
      <dgm:t>
        <a:bodyPr/>
        <a:lstStyle/>
        <a:p>
          <a:endParaRPr lang="ru-RU"/>
        </a:p>
      </dgm:t>
    </dgm:pt>
    <dgm:pt modelId="{F94DCDB9-868C-4774-AA90-2D18EAB80068}" type="sibTrans" cxnId="{3495842A-78E0-4F83-8A65-FE05D3151601}">
      <dgm:prSet/>
      <dgm:spPr/>
      <dgm:t>
        <a:bodyPr/>
        <a:lstStyle/>
        <a:p>
          <a:endParaRPr lang="ru-RU"/>
        </a:p>
      </dgm:t>
    </dgm:pt>
    <dgm:pt modelId="{D00EE648-D629-4004-AFFB-E958CA417E2A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Праздники и развлечения</a:t>
          </a:r>
          <a:endParaRPr lang="ru-RU" sz="1600" dirty="0">
            <a:solidFill>
              <a:srgbClr val="C00000"/>
            </a:solidFill>
          </a:endParaRPr>
        </a:p>
      </dgm:t>
    </dgm:pt>
    <dgm:pt modelId="{03BFCE5B-A898-4087-B0EA-839FC922E9DD}" type="parTrans" cxnId="{A3550D9A-9AEA-45C7-BA1C-738C44C6F7B3}">
      <dgm:prSet/>
      <dgm:spPr/>
      <dgm:t>
        <a:bodyPr/>
        <a:lstStyle/>
        <a:p>
          <a:endParaRPr lang="ru-RU"/>
        </a:p>
      </dgm:t>
    </dgm:pt>
    <dgm:pt modelId="{5AE5846C-41AD-4B5C-96F1-9D6008E848D5}" type="sibTrans" cxnId="{A3550D9A-9AEA-45C7-BA1C-738C44C6F7B3}">
      <dgm:prSet/>
      <dgm:spPr/>
      <dgm:t>
        <a:bodyPr/>
        <a:lstStyle/>
        <a:p>
          <a:endParaRPr lang="ru-RU"/>
        </a:p>
      </dgm:t>
    </dgm:pt>
    <dgm:pt modelId="{4BADF178-BFB5-4318-8A31-1DDE586E8EF1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Туристические походы</a:t>
          </a:r>
          <a:endParaRPr lang="ru-RU" sz="1600" dirty="0">
            <a:solidFill>
              <a:srgbClr val="C00000"/>
            </a:solidFill>
          </a:endParaRPr>
        </a:p>
      </dgm:t>
    </dgm:pt>
    <dgm:pt modelId="{A380B351-AEB8-4C73-9007-F95BB494A6B8}" type="parTrans" cxnId="{FE3BC792-7F00-42E7-BD7D-2C467B0CB706}">
      <dgm:prSet/>
      <dgm:spPr/>
      <dgm:t>
        <a:bodyPr/>
        <a:lstStyle/>
        <a:p>
          <a:endParaRPr lang="ru-RU"/>
        </a:p>
      </dgm:t>
    </dgm:pt>
    <dgm:pt modelId="{FEC35DA8-BBD8-419D-9401-20EC5C374CBF}" type="sibTrans" cxnId="{FE3BC792-7F00-42E7-BD7D-2C467B0CB706}">
      <dgm:prSet/>
      <dgm:spPr/>
      <dgm:t>
        <a:bodyPr/>
        <a:lstStyle/>
        <a:p>
          <a:endParaRPr lang="ru-RU"/>
        </a:p>
      </dgm:t>
    </dgm:pt>
    <dgm:pt modelId="{5EDED296-7F69-4EB9-82A9-64F3D60A93F9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Буклеты</a:t>
          </a:r>
          <a:endParaRPr lang="ru-RU" sz="1600" dirty="0">
            <a:solidFill>
              <a:srgbClr val="C00000"/>
            </a:solidFill>
          </a:endParaRPr>
        </a:p>
      </dgm:t>
    </dgm:pt>
    <dgm:pt modelId="{CF04EF97-646B-487B-AB35-20E441F49138}" type="parTrans" cxnId="{4A975FE5-F561-4410-911C-B2E617594887}">
      <dgm:prSet/>
      <dgm:spPr/>
      <dgm:t>
        <a:bodyPr/>
        <a:lstStyle/>
        <a:p>
          <a:endParaRPr lang="ru-RU"/>
        </a:p>
      </dgm:t>
    </dgm:pt>
    <dgm:pt modelId="{A149672D-39FE-4991-8071-F7201CC46194}" type="sibTrans" cxnId="{4A975FE5-F561-4410-911C-B2E617594887}">
      <dgm:prSet/>
      <dgm:spPr/>
      <dgm:t>
        <a:bodyPr/>
        <a:lstStyle/>
        <a:p>
          <a:endParaRPr lang="ru-RU"/>
        </a:p>
      </dgm:t>
    </dgm:pt>
    <dgm:pt modelId="{AEE35A10-7C85-4F3F-86FD-19A80F0C2A99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Газеты </a:t>
          </a:r>
          <a:endParaRPr lang="ru-RU" sz="1600" dirty="0">
            <a:solidFill>
              <a:srgbClr val="C00000"/>
            </a:solidFill>
          </a:endParaRPr>
        </a:p>
      </dgm:t>
    </dgm:pt>
    <dgm:pt modelId="{4305A7D2-76E7-498E-91B6-92F660ADC3EA}" type="parTrans" cxnId="{DA581243-64FB-4F8B-AC81-85534167E8D0}">
      <dgm:prSet/>
      <dgm:spPr/>
      <dgm:t>
        <a:bodyPr/>
        <a:lstStyle/>
        <a:p>
          <a:endParaRPr lang="ru-RU"/>
        </a:p>
      </dgm:t>
    </dgm:pt>
    <dgm:pt modelId="{B07F1F2F-35C8-4174-AAB8-BC1E76CC2697}" type="sibTrans" cxnId="{DA581243-64FB-4F8B-AC81-85534167E8D0}">
      <dgm:prSet/>
      <dgm:spPr/>
      <dgm:t>
        <a:bodyPr/>
        <a:lstStyle/>
        <a:p>
          <a:endParaRPr lang="ru-RU"/>
        </a:p>
      </dgm:t>
    </dgm:pt>
    <dgm:pt modelId="{73CE94F4-0984-4BC9-80BA-1C906AE01BCF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Презентация семьи</a:t>
          </a:r>
          <a:endParaRPr lang="ru-RU" sz="1600" dirty="0">
            <a:solidFill>
              <a:srgbClr val="C00000"/>
            </a:solidFill>
          </a:endParaRPr>
        </a:p>
      </dgm:t>
    </dgm:pt>
    <dgm:pt modelId="{D7E25456-ED75-422F-8CF7-A7442A46BA33}" type="parTrans" cxnId="{79652812-ED3F-477E-B6D5-C604C79D57BB}">
      <dgm:prSet/>
      <dgm:spPr/>
      <dgm:t>
        <a:bodyPr/>
        <a:lstStyle/>
        <a:p>
          <a:endParaRPr lang="ru-RU"/>
        </a:p>
      </dgm:t>
    </dgm:pt>
    <dgm:pt modelId="{1226F156-918D-448B-9616-875A76E781B8}" type="sibTrans" cxnId="{79652812-ED3F-477E-B6D5-C604C79D57BB}">
      <dgm:prSet/>
      <dgm:spPr/>
      <dgm:t>
        <a:bodyPr/>
        <a:lstStyle/>
        <a:p>
          <a:endParaRPr lang="ru-RU"/>
        </a:p>
      </dgm:t>
    </dgm:pt>
    <dgm:pt modelId="{2B4AB3A8-EE61-44D2-9922-DC191F71B057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«</a:t>
          </a:r>
          <a:r>
            <a:rPr lang="ru-RU" sz="1600" dirty="0" err="1" smtClean="0">
              <a:solidFill>
                <a:srgbClr val="C00000"/>
              </a:solidFill>
            </a:rPr>
            <a:t>Общение-онлайн</a:t>
          </a:r>
          <a:r>
            <a:rPr lang="ru-RU" sz="1600" dirty="0" smtClean="0">
              <a:solidFill>
                <a:srgbClr val="C00000"/>
              </a:solidFill>
            </a:rPr>
            <a:t>»</a:t>
          </a:r>
          <a:endParaRPr lang="ru-RU" sz="1600" dirty="0">
            <a:solidFill>
              <a:srgbClr val="C00000"/>
            </a:solidFill>
          </a:endParaRPr>
        </a:p>
      </dgm:t>
    </dgm:pt>
    <dgm:pt modelId="{358469D6-BED5-4DB3-86FA-B2D72C22ADB9}" type="parTrans" cxnId="{8E9B46FA-DB87-4DA7-9AF6-9FE9E8FF4628}">
      <dgm:prSet/>
      <dgm:spPr/>
      <dgm:t>
        <a:bodyPr/>
        <a:lstStyle/>
        <a:p>
          <a:endParaRPr lang="ru-RU"/>
        </a:p>
      </dgm:t>
    </dgm:pt>
    <dgm:pt modelId="{83218442-D4EC-492B-8015-C6392A0D407A}" type="sibTrans" cxnId="{8E9B46FA-DB87-4DA7-9AF6-9FE9E8FF4628}">
      <dgm:prSet/>
      <dgm:spPr/>
      <dgm:t>
        <a:bodyPr/>
        <a:lstStyle/>
        <a:p>
          <a:endParaRPr lang="ru-RU"/>
        </a:p>
      </dgm:t>
    </dgm:pt>
    <dgm:pt modelId="{77A448D3-0894-4EFB-88AE-F36005E88CF0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Информация на сайте ДОУ</a:t>
          </a:r>
          <a:endParaRPr lang="ru-RU" sz="1600" dirty="0">
            <a:solidFill>
              <a:srgbClr val="C00000"/>
            </a:solidFill>
          </a:endParaRPr>
        </a:p>
      </dgm:t>
    </dgm:pt>
    <dgm:pt modelId="{031A1C8A-16D3-4085-B7FA-6CAF05E32C81}" type="parTrans" cxnId="{7C151003-BEB2-44A7-9741-C004EDB4F3FE}">
      <dgm:prSet/>
      <dgm:spPr/>
      <dgm:t>
        <a:bodyPr/>
        <a:lstStyle/>
        <a:p>
          <a:endParaRPr lang="ru-RU"/>
        </a:p>
      </dgm:t>
    </dgm:pt>
    <dgm:pt modelId="{0275D4D2-59B8-4156-8A6F-B7AD26922B27}" type="sibTrans" cxnId="{7C151003-BEB2-44A7-9741-C004EDB4F3FE}">
      <dgm:prSet/>
      <dgm:spPr/>
      <dgm:t>
        <a:bodyPr/>
        <a:lstStyle/>
        <a:p>
          <a:endParaRPr lang="ru-RU"/>
        </a:p>
      </dgm:t>
    </dgm:pt>
    <dgm:pt modelId="{20442CB3-2E93-4211-8064-FF22ACC96DBF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Дни открытых дверей</a:t>
          </a:r>
          <a:endParaRPr lang="ru-RU" sz="1600" dirty="0">
            <a:solidFill>
              <a:srgbClr val="C00000"/>
            </a:solidFill>
          </a:endParaRPr>
        </a:p>
      </dgm:t>
    </dgm:pt>
    <dgm:pt modelId="{EB9354F6-E2ED-4556-8148-68E31F54B4FB}" type="parTrans" cxnId="{AFEB28A6-8F4E-4BE5-B986-C17205C62BAE}">
      <dgm:prSet/>
      <dgm:spPr/>
      <dgm:t>
        <a:bodyPr/>
        <a:lstStyle/>
        <a:p>
          <a:endParaRPr lang="ru-RU"/>
        </a:p>
      </dgm:t>
    </dgm:pt>
    <dgm:pt modelId="{9CC546A3-94FC-417C-9BCD-A1D340901471}" type="sibTrans" cxnId="{AFEB28A6-8F4E-4BE5-B986-C17205C62BAE}">
      <dgm:prSet/>
      <dgm:spPr/>
      <dgm:t>
        <a:bodyPr/>
        <a:lstStyle/>
        <a:p>
          <a:endParaRPr lang="ru-RU"/>
        </a:p>
      </dgm:t>
    </dgm:pt>
    <dgm:pt modelId="{CE837C70-5F51-40A5-A27D-62F960890604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Совместные физкультурные занятия</a:t>
          </a:r>
          <a:endParaRPr lang="ru-RU" sz="1600" dirty="0">
            <a:solidFill>
              <a:srgbClr val="C00000"/>
            </a:solidFill>
          </a:endParaRPr>
        </a:p>
      </dgm:t>
    </dgm:pt>
    <dgm:pt modelId="{4E092A0C-FE79-4368-9284-1074E86BBA35}" type="parTrans" cxnId="{E65DC2E3-F260-440B-BA5C-D95DA0F278F1}">
      <dgm:prSet/>
      <dgm:spPr/>
      <dgm:t>
        <a:bodyPr/>
        <a:lstStyle/>
        <a:p>
          <a:endParaRPr lang="ru-RU"/>
        </a:p>
      </dgm:t>
    </dgm:pt>
    <dgm:pt modelId="{DCF0D013-0837-45E3-AA36-D138B7F54353}" type="sibTrans" cxnId="{E65DC2E3-F260-440B-BA5C-D95DA0F278F1}">
      <dgm:prSet/>
      <dgm:spPr/>
      <dgm:t>
        <a:bodyPr/>
        <a:lstStyle/>
        <a:p>
          <a:endParaRPr lang="ru-RU"/>
        </a:p>
      </dgm:t>
    </dgm:pt>
    <dgm:pt modelId="{91CD48E1-428F-4AA5-9F3F-99221FA33411}" type="pres">
      <dgm:prSet presAssocID="{030707C7-E3F0-41D0-BF39-219627A7CD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D2D15A-7A9F-4D94-A2DE-38A37E076449}" type="pres">
      <dgm:prSet presAssocID="{BB351586-9E2E-4C3D-945D-2954F1A16D7E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97EFC0-3D0E-432C-9E76-EFACA30FE154}" type="pres">
      <dgm:prSet presAssocID="{7F2DB125-FE6A-4C60-801E-E76A3D959D4D}" presName="sibTrans" presStyleCnt="0"/>
      <dgm:spPr/>
    </dgm:pt>
    <dgm:pt modelId="{00600A6D-4AB4-4644-9737-2B73C57827CE}" type="pres">
      <dgm:prSet presAssocID="{94D7A9A0-8F93-45CD-9D1E-4F4694563395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243E08-D73D-4193-A007-D8E42035163A}" type="pres">
      <dgm:prSet presAssocID="{9F2A1BA2-B2FE-44C6-9916-5AE5DDF3A1BA}" presName="sibTrans" presStyleCnt="0"/>
      <dgm:spPr/>
    </dgm:pt>
    <dgm:pt modelId="{053B70E6-0F24-48EF-9A1A-34401960C784}" type="pres">
      <dgm:prSet presAssocID="{B1A64741-5700-4B5C-B715-A17D00463037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9C8AB-1B37-4A66-A659-2877B6505009}" type="pres">
      <dgm:prSet presAssocID="{F94DCDB9-868C-4774-AA90-2D18EAB80068}" presName="sibTrans" presStyleCnt="0"/>
      <dgm:spPr/>
    </dgm:pt>
    <dgm:pt modelId="{584D9426-D178-49FD-A3EC-17C71A521F9A}" type="pres">
      <dgm:prSet presAssocID="{D00EE648-D629-4004-AFFB-E958CA417E2A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8F575-14E7-47BC-A65A-EFAB6A1BA60A}" type="pres">
      <dgm:prSet presAssocID="{5AE5846C-41AD-4B5C-96F1-9D6008E848D5}" presName="sibTrans" presStyleCnt="0"/>
      <dgm:spPr/>
    </dgm:pt>
    <dgm:pt modelId="{6F829E98-4350-462B-A222-3542D19A5639}" type="pres">
      <dgm:prSet presAssocID="{4BADF178-BFB5-4318-8A31-1DDE586E8EF1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1A29E-3FBF-45B6-96D8-2715F8EAD597}" type="pres">
      <dgm:prSet presAssocID="{FEC35DA8-BBD8-419D-9401-20EC5C374CBF}" presName="sibTrans" presStyleCnt="0"/>
      <dgm:spPr/>
    </dgm:pt>
    <dgm:pt modelId="{BDA0A970-D26B-42FE-A798-A1774B8D7315}" type="pres">
      <dgm:prSet presAssocID="{5EDED296-7F69-4EB9-82A9-64F3D60A93F9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0CA38F-37A1-4CED-8256-D89681DF044E}" type="pres">
      <dgm:prSet presAssocID="{A149672D-39FE-4991-8071-F7201CC46194}" presName="sibTrans" presStyleCnt="0"/>
      <dgm:spPr/>
    </dgm:pt>
    <dgm:pt modelId="{0228DA09-C839-4F69-BB12-08FCF5A05F26}" type="pres">
      <dgm:prSet presAssocID="{AEE35A10-7C85-4F3F-86FD-19A80F0C2A99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62A124-EA9B-4F0A-B21E-A5DAC4B984A2}" type="pres">
      <dgm:prSet presAssocID="{B07F1F2F-35C8-4174-AAB8-BC1E76CC2697}" presName="sibTrans" presStyleCnt="0"/>
      <dgm:spPr/>
    </dgm:pt>
    <dgm:pt modelId="{BB946E99-B664-48AF-A45F-B7CEA89A9199}" type="pres">
      <dgm:prSet presAssocID="{73CE94F4-0984-4BC9-80BA-1C906AE01BCF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6D063-DD38-4A71-9655-804ABAE82F5C}" type="pres">
      <dgm:prSet presAssocID="{1226F156-918D-448B-9616-875A76E781B8}" presName="sibTrans" presStyleCnt="0"/>
      <dgm:spPr/>
    </dgm:pt>
    <dgm:pt modelId="{CFEF8588-D6EB-4F82-8467-45C84CF78721}" type="pres">
      <dgm:prSet presAssocID="{2B4AB3A8-EE61-44D2-9922-DC191F71B057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C81A6-2C7D-4492-B465-CAEE5D76669C}" type="pres">
      <dgm:prSet presAssocID="{83218442-D4EC-492B-8015-C6392A0D407A}" presName="sibTrans" presStyleCnt="0"/>
      <dgm:spPr/>
    </dgm:pt>
    <dgm:pt modelId="{4CCF283E-4B44-4BA9-BA16-7D8EA8A47BD5}" type="pres">
      <dgm:prSet presAssocID="{77A448D3-0894-4EFB-88AE-F36005E88CF0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7C5FFC-AA1B-4DF8-BA61-5AC9AA7913EA}" type="pres">
      <dgm:prSet presAssocID="{0275D4D2-59B8-4156-8A6F-B7AD26922B27}" presName="sibTrans" presStyleCnt="0"/>
      <dgm:spPr/>
    </dgm:pt>
    <dgm:pt modelId="{263E084D-9FD5-4B91-9B32-7DB575E0376C}" type="pres">
      <dgm:prSet presAssocID="{CE837C70-5F51-40A5-A27D-62F960890604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D30B8B-A706-4AFB-BFB2-A1A4613BAA28}" type="pres">
      <dgm:prSet presAssocID="{DCF0D013-0837-45E3-AA36-D138B7F54353}" presName="sibTrans" presStyleCnt="0"/>
      <dgm:spPr/>
    </dgm:pt>
    <dgm:pt modelId="{1608692E-FBEB-47C9-99FC-8888DA110E82}" type="pres">
      <dgm:prSet presAssocID="{20442CB3-2E93-4211-8064-FF22ACC96DBF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525B58-8045-4C34-B58E-DBC4EC41151B}" type="presOf" srcId="{73CE94F4-0984-4BC9-80BA-1C906AE01BCF}" destId="{BB946E99-B664-48AF-A45F-B7CEA89A9199}" srcOrd="0" destOrd="0" presId="urn:microsoft.com/office/officeart/2005/8/layout/default#1"/>
    <dgm:cxn modelId="{8E9B46FA-DB87-4DA7-9AF6-9FE9E8FF4628}" srcId="{030707C7-E3F0-41D0-BF39-219627A7CD1E}" destId="{2B4AB3A8-EE61-44D2-9922-DC191F71B057}" srcOrd="8" destOrd="0" parTransId="{358469D6-BED5-4DB3-86FA-B2D72C22ADB9}" sibTransId="{83218442-D4EC-492B-8015-C6392A0D407A}"/>
    <dgm:cxn modelId="{8640E6DF-B242-4BF9-BF67-E71E95A52623}" srcId="{030707C7-E3F0-41D0-BF39-219627A7CD1E}" destId="{BB351586-9E2E-4C3D-945D-2954F1A16D7E}" srcOrd="0" destOrd="0" parTransId="{2034FC9C-18B1-4221-8D98-4F2550203A1F}" sibTransId="{7F2DB125-FE6A-4C60-801E-E76A3D959D4D}"/>
    <dgm:cxn modelId="{2E95F4B0-CCD6-42D2-AF36-74BDC726B110}" type="presOf" srcId="{94D7A9A0-8F93-45CD-9D1E-4F4694563395}" destId="{00600A6D-4AB4-4644-9737-2B73C57827CE}" srcOrd="0" destOrd="0" presId="urn:microsoft.com/office/officeart/2005/8/layout/default#1"/>
    <dgm:cxn modelId="{DA581243-64FB-4F8B-AC81-85534167E8D0}" srcId="{030707C7-E3F0-41D0-BF39-219627A7CD1E}" destId="{AEE35A10-7C85-4F3F-86FD-19A80F0C2A99}" srcOrd="6" destOrd="0" parTransId="{4305A7D2-76E7-498E-91B6-92F660ADC3EA}" sibTransId="{B07F1F2F-35C8-4174-AAB8-BC1E76CC2697}"/>
    <dgm:cxn modelId="{F488061E-991E-4287-BD67-56943A7953DD}" type="presOf" srcId="{4BADF178-BFB5-4318-8A31-1DDE586E8EF1}" destId="{6F829E98-4350-462B-A222-3542D19A5639}" srcOrd="0" destOrd="0" presId="urn:microsoft.com/office/officeart/2005/8/layout/default#1"/>
    <dgm:cxn modelId="{79652812-ED3F-477E-B6D5-C604C79D57BB}" srcId="{030707C7-E3F0-41D0-BF39-219627A7CD1E}" destId="{73CE94F4-0984-4BC9-80BA-1C906AE01BCF}" srcOrd="7" destOrd="0" parTransId="{D7E25456-ED75-422F-8CF7-A7442A46BA33}" sibTransId="{1226F156-918D-448B-9616-875A76E781B8}"/>
    <dgm:cxn modelId="{AFEB28A6-8F4E-4BE5-B986-C17205C62BAE}" srcId="{030707C7-E3F0-41D0-BF39-219627A7CD1E}" destId="{20442CB3-2E93-4211-8064-FF22ACC96DBF}" srcOrd="11" destOrd="0" parTransId="{EB9354F6-E2ED-4556-8148-68E31F54B4FB}" sibTransId="{9CC546A3-94FC-417C-9BCD-A1D340901471}"/>
    <dgm:cxn modelId="{7C151003-BEB2-44A7-9741-C004EDB4F3FE}" srcId="{030707C7-E3F0-41D0-BF39-219627A7CD1E}" destId="{77A448D3-0894-4EFB-88AE-F36005E88CF0}" srcOrd="9" destOrd="0" parTransId="{031A1C8A-16D3-4085-B7FA-6CAF05E32C81}" sibTransId="{0275D4D2-59B8-4156-8A6F-B7AD26922B27}"/>
    <dgm:cxn modelId="{355B37C9-1FBC-4CF1-BE0B-5353EF9AB57C}" type="presOf" srcId="{2B4AB3A8-EE61-44D2-9922-DC191F71B057}" destId="{CFEF8588-D6EB-4F82-8467-45C84CF78721}" srcOrd="0" destOrd="0" presId="urn:microsoft.com/office/officeart/2005/8/layout/default#1"/>
    <dgm:cxn modelId="{3495842A-78E0-4F83-8A65-FE05D3151601}" srcId="{030707C7-E3F0-41D0-BF39-219627A7CD1E}" destId="{B1A64741-5700-4B5C-B715-A17D00463037}" srcOrd="2" destOrd="0" parTransId="{48114C40-789D-4744-BE0D-F6B5585E24EA}" sibTransId="{F94DCDB9-868C-4774-AA90-2D18EAB80068}"/>
    <dgm:cxn modelId="{BD5444A7-20BB-44AE-8D95-6EF415CD00B5}" type="presOf" srcId="{AEE35A10-7C85-4F3F-86FD-19A80F0C2A99}" destId="{0228DA09-C839-4F69-BB12-08FCF5A05F26}" srcOrd="0" destOrd="0" presId="urn:microsoft.com/office/officeart/2005/8/layout/default#1"/>
    <dgm:cxn modelId="{E65DC2E3-F260-440B-BA5C-D95DA0F278F1}" srcId="{030707C7-E3F0-41D0-BF39-219627A7CD1E}" destId="{CE837C70-5F51-40A5-A27D-62F960890604}" srcOrd="10" destOrd="0" parTransId="{4E092A0C-FE79-4368-9284-1074E86BBA35}" sibTransId="{DCF0D013-0837-45E3-AA36-D138B7F54353}"/>
    <dgm:cxn modelId="{FE3BC792-7F00-42E7-BD7D-2C467B0CB706}" srcId="{030707C7-E3F0-41D0-BF39-219627A7CD1E}" destId="{4BADF178-BFB5-4318-8A31-1DDE586E8EF1}" srcOrd="4" destOrd="0" parTransId="{A380B351-AEB8-4C73-9007-F95BB494A6B8}" sibTransId="{FEC35DA8-BBD8-419D-9401-20EC5C374CBF}"/>
    <dgm:cxn modelId="{9C636AEB-CA6A-430C-888B-C51BC56CE320}" srcId="{030707C7-E3F0-41D0-BF39-219627A7CD1E}" destId="{94D7A9A0-8F93-45CD-9D1E-4F4694563395}" srcOrd="1" destOrd="0" parTransId="{22D2DA8F-207E-4203-A874-7FB06EE14DC4}" sibTransId="{9F2A1BA2-B2FE-44C6-9916-5AE5DDF3A1BA}"/>
    <dgm:cxn modelId="{16CD8F50-7422-4C95-94D5-65E2D90D4F17}" type="presOf" srcId="{B1A64741-5700-4B5C-B715-A17D00463037}" destId="{053B70E6-0F24-48EF-9A1A-34401960C784}" srcOrd="0" destOrd="0" presId="urn:microsoft.com/office/officeart/2005/8/layout/default#1"/>
    <dgm:cxn modelId="{4A975FE5-F561-4410-911C-B2E617594887}" srcId="{030707C7-E3F0-41D0-BF39-219627A7CD1E}" destId="{5EDED296-7F69-4EB9-82A9-64F3D60A93F9}" srcOrd="5" destOrd="0" parTransId="{CF04EF97-646B-487B-AB35-20E441F49138}" sibTransId="{A149672D-39FE-4991-8071-F7201CC46194}"/>
    <dgm:cxn modelId="{64FD8A1C-EC06-4489-836E-4614812CA1A6}" type="presOf" srcId="{BB351586-9E2E-4C3D-945D-2954F1A16D7E}" destId="{C1D2D15A-7A9F-4D94-A2DE-38A37E076449}" srcOrd="0" destOrd="0" presId="urn:microsoft.com/office/officeart/2005/8/layout/default#1"/>
    <dgm:cxn modelId="{D88630ED-632E-4654-B2A0-AD2B6130572F}" type="presOf" srcId="{CE837C70-5F51-40A5-A27D-62F960890604}" destId="{263E084D-9FD5-4B91-9B32-7DB575E0376C}" srcOrd="0" destOrd="0" presId="urn:microsoft.com/office/officeart/2005/8/layout/default#1"/>
    <dgm:cxn modelId="{3C30C27E-EEED-431B-98A1-E79D877D8282}" type="presOf" srcId="{77A448D3-0894-4EFB-88AE-F36005E88CF0}" destId="{4CCF283E-4B44-4BA9-BA16-7D8EA8A47BD5}" srcOrd="0" destOrd="0" presId="urn:microsoft.com/office/officeart/2005/8/layout/default#1"/>
    <dgm:cxn modelId="{28259EDF-19C5-4666-861A-2B14AEA4189A}" type="presOf" srcId="{5EDED296-7F69-4EB9-82A9-64F3D60A93F9}" destId="{BDA0A970-D26B-42FE-A798-A1774B8D7315}" srcOrd="0" destOrd="0" presId="urn:microsoft.com/office/officeart/2005/8/layout/default#1"/>
    <dgm:cxn modelId="{691F791A-9B0F-4036-A6C6-F5F5529638C6}" type="presOf" srcId="{20442CB3-2E93-4211-8064-FF22ACC96DBF}" destId="{1608692E-FBEB-47C9-99FC-8888DA110E82}" srcOrd="0" destOrd="0" presId="urn:microsoft.com/office/officeart/2005/8/layout/default#1"/>
    <dgm:cxn modelId="{D131F316-1F9B-41D8-A7CD-B98AD63026DE}" type="presOf" srcId="{030707C7-E3F0-41D0-BF39-219627A7CD1E}" destId="{91CD48E1-428F-4AA5-9F3F-99221FA33411}" srcOrd="0" destOrd="0" presId="urn:microsoft.com/office/officeart/2005/8/layout/default#1"/>
    <dgm:cxn modelId="{5C589638-2E9E-484A-B9AB-BCFAEE8A8CD1}" type="presOf" srcId="{D00EE648-D629-4004-AFFB-E958CA417E2A}" destId="{584D9426-D178-49FD-A3EC-17C71A521F9A}" srcOrd="0" destOrd="0" presId="urn:microsoft.com/office/officeart/2005/8/layout/default#1"/>
    <dgm:cxn modelId="{A3550D9A-9AEA-45C7-BA1C-738C44C6F7B3}" srcId="{030707C7-E3F0-41D0-BF39-219627A7CD1E}" destId="{D00EE648-D629-4004-AFFB-E958CA417E2A}" srcOrd="3" destOrd="0" parTransId="{03BFCE5B-A898-4087-B0EA-839FC922E9DD}" sibTransId="{5AE5846C-41AD-4B5C-96F1-9D6008E848D5}"/>
    <dgm:cxn modelId="{A2DF2470-3F39-4FB9-AEDA-D1F548760B24}" type="presParOf" srcId="{91CD48E1-428F-4AA5-9F3F-99221FA33411}" destId="{C1D2D15A-7A9F-4D94-A2DE-38A37E076449}" srcOrd="0" destOrd="0" presId="urn:microsoft.com/office/officeart/2005/8/layout/default#1"/>
    <dgm:cxn modelId="{FA74DBBF-9036-4457-9EC8-00CEF7A21D94}" type="presParOf" srcId="{91CD48E1-428F-4AA5-9F3F-99221FA33411}" destId="{8B97EFC0-3D0E-432C-9E76-EFACA30FE154}" srcOrd="1" destOrd="0" presId="urn:microsoft.com/office/officeart/2005/8/layout/default#1"/>
    <dgm:cxn modelId="{AD387549-63FB-4CB0-8D0C-F5C447D80B6B}" type="presParOf" srcId="{91CD48E1-428F-4AA5-9F3F-99221FA33411}" destId="{00600A6D-4AB4-4644-9737-2B73C57827CE}" srcOrd="2" destOrd="0" presId="urn:microsoft.com/office/officeart/2005/8/layout/default#1"/>
    <dgm:cxn modelId="{E7CF630B-0334-4589-9718-C65D1C4056FD}" type="presParOf" srcId="{91CD48E1-428F-4AA5-9F3F-99221FA33411}" destId="{1D243E08-D73D-4193-A007-D8E42035163A}" srcOrd="3" destOrd="0" presId="urn:microsoft.com/office/officeart/2005/8/layout/default#1"/>
    <dgm:cxn modelId="{AD4E6970-D2D7-4DFB-928C-50D967E0AEE0}" type="presParOf" srcId="{91CD48E1-428F-4AA5-9F3F-99221FA33411}" destId="{053B70E6-0F24-48EF-9A1A-34401960C784}" srcOrd="4" destOrd="0" presId="urn:microsoft.com/office/officeart/2005/8/layout/default#1"/>
    <dgm:cxn modelId="{B8FCAC72-A9EC-4A40-BA3A-54426BEF5129}" type="presParOf" srcId="{91CD48E1-428F-4AA5-9F3F-99221FA33411}" destId="{79F9C8AB-1B37-4A66-A659-2877B6505009}" srcOrd="5" destOrd="0" presId="urn:microsoft.com/office/officeart/2005/8/layout/default#1"/>
    <dgm:cxn modelId="{D4F66D2F-5240-4CF5-AF40-AA682B17D5FC}" type="presParOf" srcId="{91CD48E1-428F-4AA5-9F3F-99221FA33411}" destId="{584D9426-D178-49FD-A3EC-17C71A521F9A}" srcOrd="6" destOrd="0" presId="urn:microsoft.com/office/officeart/2005/8/layout/default#1"/>
    <dgm:cxn modelId="{6BA38F18-0FF3-4695-A2C0-71D4BFB9FBA3}" type="presParOf" srcId="{91CD48E1-428F-4AA5-9F3F-99221FA33411}" destId="{0268F575-14E7-47BC-A65A-EFAB6A1BA60A}" srcOrd="7" destOrd="0" presId="urn:microsoft.com/office/officeart/2005/8/layout/default#1"/>
    <dgm:cxn modelId="{BC3DCD44-F2E8-47C1-9363-0463027F9424}" type="presParOf" srcId="{91CD48E1-428F-4AA5-9F3F-99221FA33411}" destId="{6F829E98-4350-462B-A222-3542D19A5639}" srcOrd="8" destOrd="0" presId="urn:microsoft.com/office/officeart/2005/8/layout/default#1"/>
    <dgm:cxn modelId="{60A985EC-CC9E-4DB2-84F0-BC4578B69D48}" type="presParOf" srcId="{91CD48E1-428F-4AA5-9F3F-99221FA33411}" destId="{10E1A29E-3FBF-45B6-96D8-2715F8EAD597}" srcOrd="9" destOrd="0" presId="urn:microsoft.com/office/officeart/2005/8/layout/default#1"/>
    <dgm:cxn modelId="{5B72A5B6-FAF2-43E3-9EC1-FEB2B777527F}" type="presParOf" srcId="{91CD48E1-428F-4AA5-9F3F-99221FA33411}" destId="{BDA0A970-D26B-42FE-A798-A1774B8D7315}" srcOrd="10" destOrd="0" presId="urn:microsoft.com/office/officeart/2005/8/layout/default#1"/>
    <dgm:cxn modelId="{73FE3C84-83C2-45F0-A03F-52AA296D89A7}" type="presParOf" srcId="{91CD48E1-428F-4AA5-9F3F-99221FA33411}" destId="{010CA38F-37A1-4CED-8256-D89681DF044E}" srcOrd="11" destOrd="0" presId="urn:microsoft.com/office/officeart/2005/8/layout/default#1"/>
    <dgm:cxn modelId="{1A905993-0E97-4CD4-8B7B-97F7ADB33C38}" type="presParOf" srcId="{91CD48E1-428F-4AA5-9F3F-99221FA33411}" destId="{0228DA09-C839-4F69-BB12-08FCF5A05F26}" srcOrd="12" destOrd="0" presId="urn:microsoft.com/office/officeart/2005/8/layout/default#1"/>
    <dgm:cxn modelId="{080A3C9F-6E2A-4BAB-8A00-5FA018051022}" type="presParOf" srcId="{91CD48E1-428F-4AA5-9F3F-99221FA33411}" destId="{8162A124-EA9B-4F0A-B21E-A5DAC4B984A2}" srcOrd="13" destOrd="0" presId="urn:microsoft.com/office/officeart/2005/8/layout/default#1"/>
    <dgm:cxn modelId="{D1640CCE-6897-4DA2-A822-F0BB948DA96B}" type="presParOf" srcId="{91CD48E1-428F-4AA5-9F3F-99221FA33411}" destId="{BB946E99-B664-48AF-A45F-B7CEA89A9199}" srcOrd="14" destOrd="0" presId="urn:microsoft.com/office/officeart/2005/8/layout/default#1"/>
    <dgm:cxn modelId="{EA2E34D5-68A8-41AD-829C-CF5C87C706E9}" type="presParOf" srcId="{91CD48E1-428F-4AA5-9F3F-99221FA33411}" destId="{B156D063-DD38-4A71-9655-804ABAE82F5C}" srcOrd="15" destOrd="0" presId="urn:microsoft.com/office/officeart/2005/8/layout/default#1"/>
    <dgm:cxn modelId="{2B92111A-9218-4AE1-9C9F-EA99FFF9FE66}" type="presParOf" srcId="{91CD48E1-428F-4AA5-9F3F-99221FA33411}" destId="{CFEF8588-D6EB-4F82-8467-45C84CF78721}" srcOrd="16" destOrd="0" presId="urn:microsoft.com/office/officeart/2005/8/layout/default#1"/>
    <dgm:cxn modelId="{0DCAB9AD-A6CC-4CA4-8B30-13EF698A99BD}" type="presParOf" srcId="{91CD48E1-428F-4AA5-9F3F-99221FA33411}" destId="{943C81A6-2C7D-4492-B465-CAEE5D76669C}" srcOrd="17" destOrd="0" presId="urn:microsoft.com/office/officeart/2005/8/layout/default#1"/>
    <dgm:cxn modelId="{3E541E12-1E80-4CBA-954F-B1B3EB86D6C7}" type="presParOf" srcId="{91CD48E1-428F-4AA5-9F3F-99221FA33411}" destId="{4CCF283E-4B44-4BA9-BA16-7D8EA8A47BD5}" srcOrd="18" destOrd="0" presId="urn:microsoft.com/office/officeart/2005/8/layout/default#1"/>
    <dgm:cxn modelId="{70BEFAAC-64F2-4BC2-9203-1C9D317D592E}" type="presParOf" srcId="{91CD48E1-428F-4AA5-9F3F-99221FA33411}" destId="{397C5FFC-AA1B-4DF8-BA61-5AC9AA7913EA}" srcOrd="19" destOrd="0" presId="urn:microsoft.com/office/officeart/2005/8/layout/default#1"/>
    <dgm:cxn modelId="{D7C401FE-8598-4037-B6BD-1EEFEC71E232}" type="presParOf" srcId="{91CD48E1-428F-4AA5-9F3F-99221FA33411}" destId="{263E084D-9FD5-4B91-9B32-7DB575E0376C}" srcOrd="20" destOrd="0" presId="urn:microsoft.com/office/officeart/2005/8/layout/default#1"/>
    <dgm:cxn modelId="{A9FA2A4B-639A-4637-BED0-197B5C9DCFFC}" type="presParOf" srcId="{91CD48E1-428F-4AA5-9F3F-99221FA33411}" destId="{45D30B8B-A706-4AFB-BFB2-A1A4613BAA28}" srcOrd="21" destOrd="0" presId="urn:microsoft.com/office/officeart/2005/8/layout/default#1"/>
    <dgm:cxn modelId="{8DAF1D50-48AE-43D0-911A-247272E1ACFB}" type="presParOf" srcId="{91CD48E1-428F-4AA5-9F3F-99221FA33411}" destId="{1608692E-FBEB-47C9-99FC-8888DA110E82}" srcOrd="2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96464" y="1515745"/>
            <a:ext cx="8779942" cy="2020993"/>
          </a:xfrm>
          <a:ln>
            <a:noFill/>
          </a:ln>
        </p:spPr>
        <p:txBody>
          <a:bodyPr tIns="0" rIns="20345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96463" y="3567831"/>
            <a:ext cx="8783351" cy="1936785"/>
          </a:xfrm>
        </p:spPr>
        <p:txBody>
          <a:bodyPr lIns="0" rIns="20345"/>
          <a:lstStyle>
            <a:lvl1pPr marL="0" marR="50864" indent="0" algn="r">
              <a:buNone/>
              <a:defRPr>
                <a:solidFill>
                  <a:schemeClr val="tx1"/>
                </a:solidFill>
              </a:defRPr>
            </a:lvl1pPr>
            <a:lvl2pPr marL="508635" indent="0" algn="ctr">
              <a:buNone/>
            </a:lvl2pPr>
            <a:lvl3pPr marL="1017270" indent="0" algn="ctr">
              <a:buNone/>
            </a:lvl3pPr>
            <a:lvl4pPr marL="1525905" indent="0" algn="ctr">
              <a:buNone/>
            </a:lvl4pPr>
            <a:lvl5pPr marL="2034540" indent="0" algn="ctr">
              <a:buNone/>
            </a:lvl5pPr>
            <a:lvl6pPr marL="2543175" indent="0" algn="ctr">
              <a:buNone/>
            </a:lvl6pPr>
            <a:lvl7pPr marL="3051810" indent="0" algn="ctr">
              <a:buNone/>
            </a:lvl7pPr>
            <a:lvl8pPr marL="3560445" indent="0" algn="ctr">
              <a:buNone/>
            </a:lvl8pPr>
            <a:lvl9pPr marL="406908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9CE0A-8F61-4070-B128-DCBFC327E1F7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BE433-646F-4E6E-8116-B273277C2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D6DF0-0EB3-42F7-B8E5-74DF856F8F25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DE137-4B3B-46F4-AF70-2B91925E1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13189" y="1010498"/>
            <a:ext cx="2300645" cy="57594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11255" y="1010498"/>
            <a:ext cx="6731516" cy="575948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10869-1DDB-4298-9744-BB281BDAD4F3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C6D0D-BEFA-4880-90E7-5CD58AA8D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F2682-346E-43CA-9E1F-AB838E4FD277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7BEEE-0371-43D3-AC32-FEDFFD3A0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055" y="1455115"/>
            <a:ext cx="8691325" cy="1505640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3055" y="2988904"/>
            <a:ext cx="8691325" cy="1668372"/>
          </a:xfrm>
        </p:spPr>
        <p:txBody>
          <a:bodyPr lIns="50864" rIns="50864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4AFB5-9742-4C78-AE18-2961861BFD9C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903A3-3DEA-4A69-9BF6-A8726292C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255" y="778082"/>
            <a:ext cx="9202579" cy="12631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1254" y="2121872"/>
            <a:ext cx="4516081" cy="4900909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97753" y="2121872"/>
            <a:ext cx="4516081" cy="4900909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DE9AA-FA2A-4886-913C-B6AF3BD2D05A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26E31-0B44-463E-A710-04D96DAD1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255" y="778082"/>
            <a:ext cx="9202579" cy="126312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1255" y="2050221"/>
            <a:ext cx="4517856" cy="728645"/>
          </a:xfrm>
        </p:spPr>
        <p:txBody>
          <a:bodyPr lIns="50864" tIns="0" rIns="50864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94203" y="2055204"/>
            <a:ext cx="4519631" cy="723662"/>
          </a:xfrm>
        </p:spPr>
        <p:txBody>
          <a:bodyPr lIns="50864" tIns="0" rIns="50864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11255" y="2778866"/>
            <a:ext cx="4517856" cy="4249877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94203" y="2778866"/>
            <a:ext cx="4519631" cy="4249877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A406C-53A5-4CC4-875F-E1075C96D81A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6FE2B-11C0-403A-8361-7ADA08BE0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255" y="778082"/>
            <a:ext cx="9287788" cy="1263121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2E922-007D-4F12-9651-29756E292919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39EF6-1B7D-43A9-BDC2-48B7A842B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CA5C-CBB6-4820-8109-9DD9F2A99636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BAC49-E4E3-4EDF-8590-B525AB805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882" y="568407"/>
            <a:ext cx="3067526" cy="1284173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66882" y="1852577"/>
            <a:ext cx="3067526" cy="5052483"/>
          </a:xfrm>
        </p:spPr>
        <p:txBody>
          <a:bodyPr lIns="20345" rIns="20345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97725" y="1852577"/>
            <a:ext cx="5716108" cy="5052483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2858B-ED9C-4872-A939-4A9783C0CF9C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36E5C-EAFE-4B06-9E3D-545AA9101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540125" y="1223963"/>
            <a:ext cx="5880100" cy="4548187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27" tIns="50864" rIns="101727" bIns="50864" anchor="ctr"/>
          <a:lstStyle/>
          <a:p>
            <a:pPr algn="ctr" defTabSz="101727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950325" y="5922963"/>
            <a:ext cx="174625" cy="17145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27" tIns="50864" rIns="101727" bIns="50864" anchor="ctr"/>
          <a:lstStyle/>
          <a:p>
            <a:pPr algn="ctr" defTabSz="101727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11113" y="6427788"/>
            <a:ext cx="10247313" cy="11509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727" tIns="50864" rIns="101727" bIns="50864"/>
          <a:lstStyle/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899025" y="6873875"/>
            <a:ext cx="5326063" cy="7048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727" tIns="50864" rIns="101727" bIns="50864"/>
          <a:lstStyle/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673" y="1300690"/>
            <a:ext cx="2474471" cy="1748943"/>
          </a:xfrm>
        </p:spPr>
        <p:txBody>
          <a:bodyPr lIns="50864" rIns="50864" bIns="50864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1673" y="3126070"/>
            <a:ext cx="2471063" cy="2408350"/>
          </a:xfrm>
        </p:spPr>
        <p:txBody>
          <a:bodyPr lIns="71209" rIns="50864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897916" y="1325577"/>
            <a:ext cx="5163669" cy="4345136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17944-D38C-4086-862E-B35BB26ABC2A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32875" y="7024688"/>
            <a:ext cx="681038" cy="403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3A82D-7FF5-4E13-A614-CD4554EC2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1113" y="-7938"/>
            <a:ext cx="10247313" cy="11509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727" tIns="50864" rIns="101727" bIns="50864"/>
          <a:lstStyle/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899025" y="-7938"/>
            <a:ext cx="5326063" cy="7048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727" tIns="50864" rIns="101727" bIns="50864"/>
          <a:lstStyle/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511175" y="777875"/>
            <a:ext cx="920273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0864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511175" y="2138363"/>
            <a:ext cx="9202738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727" tIns="50864" rIns="101727" bIns="508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11175" y="7024688"/>
            <a:ext cx="2386013" cy="4032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101727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34374E-EF20-4543-BEB3-EC377512EEDC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982913" y="7024688"/>
            <a:ext cx="3748087" cy="4032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101727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861425" y="7024688"/>
            <a:ext cx="852488" cy="4032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101727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5E2D08-4B8B-4442-AA1C-76D70213D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20638" y="223838"/>
            <a:ext cx="10264776" cy="71755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101727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101727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98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9pPr>
    </p:titleStyle>
    <p:bodyStyle>
      <a:lvl1pPr marL="304800" indent="-30480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200" indent="-2746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000" indent="-2746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2388" indent="-233363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7188" indent="-233363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2813" indent="-23397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6267" indent="-203454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41448" indent="-203454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6629" indent="-203454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86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72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59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45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43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518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604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90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http://www.rockwood.k12.mo.us/ridgemeadows/announcements/PublishingImages/Walk%20for%20Fu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82813" y="2968625"/>
            <a:ext cx="61118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0" y="1431925"/>
            <a:ext cx="102584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727" tIns="50864" rIns="101727" bIns="50864">
            <a:spAutoFit/>
          </a:bodyPr>
          <a:lstStyle/>
          <a:p>
            <a:pPr algn="ctr"/>
            <a:r>
              <a:rPr lang="ru-RU" sz="3100">
                <a:solidFill>
                  <a:srgbClr val="7030A0"/>
                </a:solidFill>
                <a:latin typeface="Constantia" pitchFamily="18" charset="0"/>
              </a:rPr>
              <a:t>Проект: </a:t>
            </a:r>
          </a:p>
          <a:p>
            <a:pPr algn="ctr"/>
            <a:r>
              <a:rPr lang="ru-RU" sz="3100" b="1">
                <a:solidFill>
                  <a:srgbClr val="7030A0"/>
                </a:solidFill>
                <a:latin typeface="Constantia" pitchFamily="18" charset="0"/>
              </a:rPr>
              <a:t>«Организация работы с родителями в детском саду.</a:t>
            </a:r>
          </a:p>
          <a:p>
            <a:pPr algn="ctr"/>
            <a:r>
              <a:rPr lang="ru-RU" sz="3100" b="1">
                <a:solidFill>
                  <a:srgbClr val="7030A0"/>
                </a:solidFill>
                <a:latin typeface="Constantia" pitchFamily="18" charset="0"/>
              </a:rPr>
              <a:t> «Мама, папа, я – активная семья»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7508875" y="6315075"/>
            <a:ext cx="281305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727" tIns="50864" rIns="101727" bIns="50864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Constantia" pitchFamily="18" charset="0"/>
              </a:rPr>
              <a:t>Инструктор по физкультуре</a:t>
            </a:r>
          </a:p>
          <a:p>
            <a:r>
              <a:rPr lang="ru-RU" sz="1600">
                <a:solidFill>
                  <a:srgbClr val="7030A0"/>
                </a:solidFill>
                <a:latin typeface="Constantia" pitchFamily="18" charset="0"/>
              </a:rPr>
              <a:t>Серова Ю.В.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3833813" y="1025525"/>
            <a:ext cx="2338387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727" tIns="50864" rIns="101727" bIns="50864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onstantia" pitchFamily="18" charset="0"/>
              </a:rPr>
              <a:t>АКТУАЛЬНОСТЬ</a:t>
            </a:r>
          </a:p>
        </p:txBody>
      </p:sp>
      <p:pic>
        <p:nvPicPr>
          <p:cNvPr id="14338" name="Picture 6" descr="http://www.mamaatwork.my/wp-content/uploads/2013/10/Fotolia_38959724_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3288" y="3792538"/>
            <a:ext cx="5432425" cy="370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0" y="1595438"/>
            <a:ext cx="10225088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727" tIns="50864" rIns="101727" bIns="50864">
            <a:spAutoFit/>
          </a:bodyPr>
          <a:lstStyle/>
          <a:p>
            <a:pPr algn="just"/>
            <a:r>
              <a:rPr lang="ru-RU">
                <a:latin typeface="Constantia" pitchFamily="18" charset="0"/>
              </a:rPr>
              <a:t>  	</a:t>
            </a:r>
            <a:r>
              <a:rPr lang="ru-RU">
                <a:solidFill>
                  <a:srgbClr val="0070C0"/>
                </a:solidFill>
                <a:latin typeface="Constantia" pitchFamily="18" charset="0"/>
              </a:rPr>
              <a:t>«От того, как прошло детство, кто вёл ребенка за руку в детские годы, что вошло в его разум и сердце из окружающего мира –  от этого в решающей степени зависит, каким человеком станет сегодняшний малыш».</a:t>
            </a:r>
          </a:p>
          <a:p>
            <a:pPr algn="r"/>
            <a:r>
              <a:rPr lang="ru-RU" b="1">
                <a:solidFill>
                  <a:srgbClr val="0070C0"/>
                </a:solidFill>
                <a:latin typeface="Constantia" pitchFamily="18" charset="0"/>
              </a:rPr>
              <a:t>/В. А. Сухомлинский/</a:t>
            </a:r>
            <a:endParaRPr lang="ru-RU">
              <a:solidFill>
                <a:srgbClr val="0070C0"/>
              </a:solidFill>
              <a:latin typeface="Constant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86384" y="3552525"/>
          <a:ext cx="4287087" cy="2561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0" name="Picture 6" descr="http://lib.podelise.ru/tw_files2/urls_20/3/d-2536/img18.jpg"/>
          <p:cNvPicPr>
            <a:picLocks noChangeAspect="1" noChangeArrowheads="1"/>
          </p:cNvPicPr>
          <p:nvPr/>
        </p:nvPicPr>
        <p:blipFill>
          <a:blip r:embed="rId2"/>
          <a:srcRect b="12499"/>
          <a:stretch>
            <a:fillRect/>
          </a:stretch>
        </p:blipFill>
        <p:spPr bwMode="auto">
          <a:xfrm>
            <a:off x="0" y="1074815"/>
            <a:ext cx="10225088" cy="6572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396875" y="1146175"/>
            <a:ext cx="9645650" cy="2257425"/>
          </a:xfrm>
          <a:prstGeom prst="rect">
            <a:avLst/>
          </a:prstGeom>
          <a:noFill/>
        </p:spPr>
        <p:txBody>
          <a:bodyPr lIns="101727" tIns="50864" rIns="101727" bIns="50864">
            <a:spAutoFit/>
          </a:bodyPr>
          <a:lstStyle/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Цель: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 ценностей здорового образа жизни в семье.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7030A0"/>
              </a:solidFill>
              <a:latin typeface="+mn-lt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+mn-lt"/>
              </a:rPr>
              <a:t>Задачи: </a:t>
            </a:r>
          </a:p>
          <a:p>
            <a:pPr marL="342900" indent="-342900" defTabSz="101727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Вовлечение родителей в образовательный процесс ДОУ по сохранению и укреплению здоровья воспитанников.</a:t>
            </a:r>
          </a:p>
          <a:p>
            <a:pPr marL="342900" indent="-342900" defTabSz="101727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Знакомство родителей с основными принципами здорового образа жизни.</a:t>
            </a:r>
          </a:p>
          <a:p>
            <a:pPr marL="342900" indent="-342900" defTabSz="101727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Повышение компетентности родителей в вопросах физической культуры.</a:t>
            </a:r>
          </a:p>
          <a:p>
            <a:pPr marL="342900" indent="-342900" defTabSz="101727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Пропаганда здорового образа жизни.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26264" y="1888084"/>
          <a:ext cx="8858312" cy="4544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254250" y="931863"/>
            <a:ext cx="5291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70C0"/>
                </a:solidFill>
                <a:latin typeface="Constantia" pitchFamily="18" charset="0"/>
              </a:rPr>
              <a:t>Формы работы с родителями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www.vmir.su/uploads/posts/2013-08/1376665744_vmir.su-01.jpg"/>
          <p:cNvPicPr>
            <a:picLocks noChangeAspect="1" noChangeArrowheads="1"/>
          </p:cNvPicPr>
          <p:nvPr/>
        </p:nvPicPr>
        <p:blipFill>
          <a:blip r:embed="rId2"/>
          <a:srcRect l="21733" r="20744"/>
          <a:stretch>
            <a:fillRect/>
          </a:stretch>
        </p:blipFill>
        <p:spPr bwMode="auto">
          <a:xfrm>
            <a:off x="8418513" y="4527550"/>
            <a:ext cx="18065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12888" y="822325"/>
            <a:ext cx="30273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Constantia" pitchFamily="18" charset="0"/>
              </a:rPr>
              <a:t>Анкетирование</a:t>
            </a:r>
            <a:r>
              <a:rPr lang="ru-RU">
                <a:latin typeface="Constantia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0363" y="1773238"/>
            <a:ext cx="8640762" cy="550862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Каково ваше отношение к обучению детей физкультуре:</a:t>
            </a: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Положительное  - 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48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отрицательное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(укажите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почему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 defTabSz="101727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лаготворное влияние на развитие</a:t>
            </a:r>
          </a:p>
          <a:p>
            <a:pPr marL="285750" indent="-285750" defTabSz="101727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физкультура – это здоровый образ жизни</a:t>
            </a:r>
          </a:p>
          <a:p>
            <a:pPr marL="285750" indent="-285750" defTabSz="101727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хорошо для здоровья</a:t>
            </a:r>
          </a:p>
          <a:p>
            <a:pPr marL="285750" indent="-285750" defTabSz="101727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гармоничное развитие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2.Какие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вопросы физического воспитания и оздоровления Вас интересуют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285750" indent="-285750" defTabSz="101727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закалять ребенка</a:t>
            </a:r>
          </a:p>
          <a:p>
            <a:pPr marL="285750" indent="-285750" defTabSz="101727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Какие нормативы для нашего возраста</a:t>
            </a:r>
          </a:p>
          <a:p>
            <a:pPr marL="285750" indent="-285750" defTabSz="101727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физически развивать ребенка</a:t>
            </a:r>
          </a:p>
          <a:p>
            <a:pPr marL="285750" indent="-285750" defTabSz="101727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Какая должна быть нагрузка</a:t>
            </a:r>
          </a:p>
          <a:p>
            <a:pPr marL="285750" indent="-285750" defTabSz="101727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Чем занять ребенка в свободное время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3.Какие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мероприятий для Вас являются наиболее эффективными?</a:t>
            </a: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Консультации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10%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Беседы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18%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Семинары –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практикумы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12%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г) Физкультурные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досуги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72%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д) наглядная агитация (стенды, папки-передвижки, буклеты и другое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16%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 бы хотели, чтобы Ваш ребенок посещал кружок, секцию в детском саду? Подчеркните, какой именно (не более двух).      Да   -   Нет</a:t>
            </a: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«Степ-аэробика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- 27%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Школа мяча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- 31%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Оригами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- 8%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01727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«Подготовка к школе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77%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6048375" y="960438"/>
            <a:ext cx="31527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rgbClr val="7030A0"/>
                </a:solidFill>
                <a:latin typeface="Constantia" pitchFamily="18" charset="0"/>
              </a:rPr>
              <a:t>Приняло участие 48 родителей.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21400" y="1344613"/>
            <a:ext cx="358775" cy="2984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7270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6553200" y="1344613"/>
            <a:ext cx="1865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solidFill>
                  <a:srgbClr val="7030A0"/>
                </a:solidFill>
                <a:latin typeface="Constantia" pitchFamily="18" charset="0"/>
              </a:rPr>
              <a:t>- Ответы родителей.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2397125" y="860425"/>
            <a:ext cx="5994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onstantia" pitchFamily="18" charset="0"/>
              </a:rPr>
              <a:t>Развлечение «Мама, папа, я – активная семья»</a:t>
            </a:r>
          </a:p>
        </p:txBody>
      </p:sp>
      <p:pic>
        <p:nvPicPr>
          <p:cNvPr id="1026" name="Picture 2" descr="C:\Users\1\Desktop\фото праздник\DSCN27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36" y="1289032"/>
            <a:ext cx="3814224" cy="2860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1\Desktop\фото праздник\DSCN27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360866"/>
            <a:ext cx="4290479" cy="3217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1\Desktop\фото праздник\DSCN27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0363" y="1289032"/>
            <a:ext cx="4004725" cy="3003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1\Desktop\фото праздник\DSCN27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94163" y="4360866"/>
            <a:ext cx="4290479" cy="3217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Desktop\фото праздник\DSCN27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49790" y="2360602"/>
            <a:ext cx="4143404" cy="3107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1039813" y="931863"/>
            <a:ext cx="31813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onstantia" pitchFamily="18" charset="0"/>
              </a:rPr>
              <a:t>«Онлайн-общение»</a:t>
            </a: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820863" y="1431925"/>
            <a:ext cx="58642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i="1">
                <a:solidFill>
                  <a:srgbClr val="7030A0"/>
                </a:solidFill>
                <a:latin typeface="Constantia" pitchFamily="18" charset="0"/>
              </a:rPr>
              <a:t>Теоретическая и практическая информация.</a:t>
            </a:r>
          </a:p>
          <a:p>
            <a:pPr marL="457200" indent="-457200">
              <a:buFontTx/>
              <a:buAutoNum type="arabicPeriod"/>
            </a:pPr>
            <a:r>
              <a:rPr lang="ru-RU" i="1">
                <a:solidFill>
                  <a:srgbClr val="7030A0"/>
                </a:solidFill>
                <a:latin typeface="Constantia" pitchFamily="18" charset="0"/>
              </a:rPr>
              <a:t>Вопрос-ответ.</a:t>
            </a:r>
          </a:p>
          <a:p>
            <a:pPr marL="457200" indent="-457200">
              <a:buFontTx/>
              <a:buAutoNum type="arabicPeriod"/>
            </a:pPr>
            <a:r>
              <a:rPr lang="ru-RU" i="1">
                <a:solidFill>
                  <a:srgbClr val="7030A0"/>
                </a:solidFill>
                <a:latin typeface="Constantia" pitchFamily="18" charset="0"/>
              </a:rPr>
              <a:t>Новости  из жизни детского сада.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5256213" y="931863"/>
            <a:ext cx="42592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onstantia" pitchFamily="18" charset="0"/>
              </a:rPr>
              <a:t>Информация на сайте ДОУ</a:t>
            </a: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2113" y="2852738"/>
            <a:ext cx="4752975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2852738"/>
            <a:ext cx="5126037" cy="384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cs629314.vk.me/v629314781/dc8/aoTTqI9hD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6825" y="2555875"/>
            <a:ext cx="4762500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536825" y="1341438"/>
            <a:ext cx="48593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Constantia" pitchFamily="18" charset="0"/>
              </a:rPr>
              <a:t>СПАСИБО ЗА ВНИМАНИЕ</a:t>
            </a:r>
          </a:p>
          <a:p>
            <a:pPr algn="ctr"/>
            <a:endParaRPr lang="ru-RU" sz="2800" b="1">
              <a:solidFill>
                <a:srgbClr val="7030A0"/>
              </a:solidFill>
              <a:latin typeface="Constantia" pitchFamily="18" charset="0"/>
            </a:endParaRPr>
          </a:p>
          <a:p>
            <a:pPr algn="ctr"/>
            <a:r>
              <a:rPr lang="ru-RU" sz="2800" b="1">
                <a:solidFill>
                  <a:srgbClr val="7030A0"/>
                </a:solidFill>
                <a:latin typeface="Constantia" pitchFamily="18" charset="0"/>
              </a:rPr>
              <a:t>БУДЬТЕ ЗДОРОВЫ!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254</Words>
  <Application>Microsoft Office PowerPoint</Application>
  <PresentationFormat>Произвольный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Constantia</vt:lpstr>
      <vt:lpstr>Arial</vt:lpstr>
      <vt:lpstr>Calibri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19</cp:revision>
  <dcterms:created xsi:type="dcterms:W3CDTF">2015-10-08T07:12:32Z</dcterms:created>
  <dcterms:modified xsi:type="dcterms:W3CDTF">2019-02-08T08:13:45Z</dcterms:modified>
</cp:coreProperties>
</file>