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sldIdLst>
    <p:sldId id="256" r:id="rId2"/>
    <p:sldId id="266" r:id="rId3"/>
    <p:sldId id="267" r:id="rId4"/>
    <p:sldId id="257" r:id="rId5"/>
    <p:sldId id="260" r:id="rId6"/>
    <p:sldId id="262" r:id="rId7"/>
    <p:sldId id="263" r:id="rId8"/>
    <p:sldId id="264" r:id="rId9"/>
    <p:sldId id="258" r:id="rId10"/>
    <p:sldId id="259" r:id="rId1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1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A39267-9829-4707-93E4-6AB06D2610DD}" type="doc">
      <dgm:prSet loTypeId="urn:microsoft.com/office/officeart/2005/8/layout/default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ACE508A-A58F-4F06-A9A8-53446A16A5E7}">
      <dgm:prSet phldrT="[Текст]"/>
      <dgm:spPr/>
      <dgm:t>
        <a:bodyPr/>
        <a:lstStyle/>
        <a:p>
          <a:r>
            <a:rPr lang="ru-RU" dirty="0" smtClean="0"/>
            <a:t>фронтальный</a:t>
          </a:r>
          <a:endParaRPr lang="ru-RU" dirty="0"/>
        </a:p>
      </dgm:t>
    </dgm:pt>
    <dgm:pt modelId="{9C8C5B85-A87A-41A0-929E-D5FE29397B79}" type="parTrans" cxnId="{5A967B32-E780-4D0C-BA0D-BB4365057DDD}">
      <dgm:prSet/>
      <dgm:spPr/>
      <dgm:t>
        <a:bodyPr/>
        <a:lstStyle/>
        <a:p>
          <a:endParaRPr lang="ru-RU"/>
        </a:p>
      </dgm:t>
    </dgm:pt>
    <dgm:pt modelId="{D5B31284-9BE3-47D2-B91C-EB9353AED493}" type="sibTrans" cxnId="{5A967B32-E780-4D0C-BA0D-BB4365057DDD}">
      <dgm:prSet/>
      <dgm:spPr/>
      <dgm:t>
        <a:bodyPr/>
        <a:lstStyle/>
        <a:p>
          <a:endParaRPr lang="ru-RU"/>
        </a:p>
      </dgm:t>
    </dgm:pt>
    <dgm:pt modelId="{AC3AFDFF-6345-4ECF-A120-7122016ECFE2}">
      <dgm:prSet phldrT="[Текст]"/>
      <dgm:spPr/>
      <dgm:t>
        <a:bodyPr/>
        <a:lstStyle/>
        <a:p>
          <a:r>
            <a:rPr lang="ru-RU" dirty="0" smtClean="0"/>
            <a:t>поточный</a:t>
          </a:r>
          <a:endParaRPr lang="ru-RU" dirty="0"/>
        </a:p>
      </dgm:t>
    </dgm:pt>
    <dgm:pt modelId="{CADF9390-B761-47C5-A94C-8B1C36C9D186}" type="parTrans" cxnId="{524E24D4-AAC6-4AEF-A717-3D6B866A8D54}">
      <dgm:prSet/>
      <dgm:spPr/>
      <dgm:t>
        <a:bodyPr/>
        <a:lstStyle/>
        <a:p>
          <a:endParaRPr lang="ru-RU"/>
        </a:p>
      </dgm:t>
    </dgm:pt>
    <dgm:pt modelId="{C38248A5-24FB-47CF-9F39-BC583410E2C1}" type="sibTrans" cxnId="{524E24D4-AAC6-4AEF-A717-3D6B866A8D54}">
      <dgm:prSet/>
      <dgm:spPr/>
      <dgm:t>
        <a:bodyPr/>
        <a:lstStyle/>
        <a:p>
          <a:endParaRPr lang="ru-RU"/>
        </a:p>
      </dgm:t>
    </dgm:pt>
    <dgm:pt modelId="{36FC4519-D11E-4ACB-816E-B46025BE21C3}">
      <dgm:prSet phldrT="[Текст]"/>
      <dgm:spPr/>
      <dgm:t>
        <a:bodyPr/>
        <a:lstStyle/>
        <a:p>
          <a:r>
            <a:rPr lang="ru-RU" dirty="0" smtClean="0"/>
            <a:t>посменный</a:t>
          </a:r>
          <a:endParaRPr lang="ru-RU" dirty="0"/>
        </a:p>
      </dgm:t>
    </dgm:pt>
    <dgm:pt modelId="{B11BB030-D7AC-4E7C-A014-5B72CF094157}" type="parTrans" cxnId="{169F9291-E5C5-4CB6-B714-2F0C87E382C7}">
      <dgm:prSet/>
      <dgm:spPr/>
      <dgm:t>
        <a:bodyPr/>
        <a:lstStyle/>
        <a:p>
          <a:endParaRPr lang="ru-RU"/>
        </a:p>
      </dgm:t>
    </dgm:pt>
    <dgm:pt modelId="{E502BFC6-ADAC-4647-B97E-DF0010745EEA}" type="sibTrans" cxnId="{169F9291-E5C5-4CB6-B714-2F0C87E382C7}">
      <dgm:prSet/>
      <dgm:spPr/>
      <dgm:t>
        <a:bodyPr/>
        <a:lstStyle/>
        <a:p>
          <a:endParaRPr lang="ru-RU"/>
        </a:p>
      </dgm:t>
    </dgm:pt>
    <dgm:pt modelId="{989D6325-8A36-4380-B2F1-305F4D4063C9}">
      <dgm:prSet phldrT="[Текст]"/>
      <dgm:spPr/>
      <dgm:t>
        <a:bodyPr/>
        <a:lstStyle/>
        <a:p>
          <a:r>
            <a:rPr lang="ru-RU" dirty="0" smtClean="0"/>
            <a:t>групповой</a:t>
          </a:r>
          <a:endParaRPr lang="ru-RU" dirty="0"/>
        </a:p>
      </dgm:t>
    </dgm:pt>
    <dgm:pt modelId="{77F2B163-2046-4D18-B393-A2BBB3DCC2C3}" type="parTrans" cxnId="{45CD14F2-BCE2-4F4F-A77B-EE5A2D2B0EC3}">
      <dgm:prSet/>
      <dgm:spPr/>
      <dgm:t>
        <a:bodyPr/>
        <a:lstStyle/>
        <a:p>
          <a:endParaRPr lang="ru-RU"/>
        </a:p>
      </dgm:t>
    </dgm:pt>
    <dgm:pt modelId="{8CCCDED0-B4D3-4CD5-A487-2467BC3539C3}" type="sibTrans" cxnId="{45CD14F2-BCE2-4F4F-A77B-EE5A2D2B0EC3}">
      <dgm:prSet/>
      <dgm:spPr/>
      <dgm:t>
        <a:bodyPr/>
        <a:lstStyle/>
        <a:p>
          <a:endParaRPr lang="ru-RU"/>
        </a:p>
      </dgm:t>
    </dgm:pt>
    <dgm:pt modelId="{571DE2B4-C9BA-4815-ACAD-538DC2D5078D}">
      <dgm:prSet phldrT="[Текст]"/>
      <dgm:spPr/>
      <dgm:t>
        <a:bodyPr/>
        <a:lstStyle/>
        <a:p>
          <a:r>
            <a:rPr lang="ru-RU" dirty="0" smtClean="0"/>
            <a:t>Индивидуальный</a:t>
          </a:r>
          <a:endParaRPr lang="ru-RU" dirty="0"/>
        </a:p>
      </dgm:t>
    </dgm:pt>
    <dgm:pt modelId="{5F9AD519-BB8D-46EF-994F-B170C8C37E36}" type="parTrans" cxnId="{03EB8C22-0381-4F08-B979-1012E3980FAF}">
      <dgm:prSet/>
      <dgm:spPr/>
      <dgm:t>
        <a:bodyPr/>
        <a:lstStyle/>
        <a:p>
          <a:endParaRPr lang="ru-RU"/>
        </a:p>
      </dgm:t>
    </dgm:pt>
    <dgm:pt modelId="{A07215AD-D729-4D57-9F6A-85A86D0808A9}" type="sibTrans" cxnId="{03EB8C22-0381-4F08-B979-1012E3980FAF}">
      <dgm:prSet/>
      <dgm:spPr/>
      <dgm:t>
        <a:bodyPr/>
        <a:lstStyle/>
        <a:p>
          <a:endParaRPr lang="ru-RU"/>
        </a:p>
      </dgm:t>
    </dgm:pt>
    <dgm:pt modelId="{66A6C371-72B1-4AC5-AAFE-18472D9214A7}">
      <dgm:prSet phldrT="[Текст]"/>
      <dgm:spPr/>
      <dgm:t>
        <a:bodyPr/>
        <a:lstStyle/>
        <a:p>
          <a:r>
            <a:rPr lang="ru-RU" dirty="0" err="1" smtClean="0"/>
            <a:t>крайстреннинг</a:t>
          </a:r>
          <a:endParaRPr lang="ru-RU" dirty="0"/>
        </a:p>
      </dgm:t>
    </dgm:pt>
    <dgm:pt modelId="{38ADA6DE-0E80-4E76-9A7F-D242850E7AA7}" type="parTrans" cxnId="{0F374BF8-9BAA-4315-821F-7D5C179407A2}">
      <dgm:prSet/>
      <dgm:spPr/>
      <dgm:t>
        <a:bodyPr/>
        <a:lstStyle/>
        <a:p>
          <a:endParaRPr lang="ru-RU"/>
        </a:p>
      </dgm:t>
    </dgm:pt>
    <dgm:pt modelId="{FD1601D1-6EDF-4C5D-BFAD-46FDB699C079}" type="sibTrans" cxnId="{0F374BF8-9BAA-4315-821F-7D5C179407A2}">
      <dgm:prSet/>
      <dgm:spPr/>
      <dgm:t>
        <a:bodyPr/>
        <a:lstStyle/>
        <a:p>
          <a:endParaRPr lang="ru-RU"/>
        </a:p>
      </dgm:t>
    </dgm:pt>
    <dgm:pt modelId="{477DB12A-62CB-4437-BA77-CF71A21236FE}" type="pres">
      <dgm:prSet presAssocID="{E0A39267-9829-4707-93E4-6AB06D2610D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CADC6B-E5C7-4C29-97F7-EB1428C2D7E0}" type="pres">
      <dgm:prSet presAssocID="{2ACE508A-A58F-4F06-A9A8-53446A16A5E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FAFD13-23C0-47CE-BB64-440583DDE24B}" type="pres">
      <dgm:prSet presAssocID="{D5B31284-9BE3-47D2-B91C-EB9353AED493}" presName="sibTrans" presStyleCnt="0"/>
      <dgm:spPr/>
    </dgm:pt>
    <dgm:pt modelId="{C381CA61-6224-451B-BC2D-5F64C517E298}" type="pres">
      <dgm:prSet presAssocID="{AC3AFDFF-6345-4ECF-A120-7122016ECFE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6791C-CA1F-4BEE-94C7-7DCA40D863F2}" type="pres">
      <dgm:prSet presAssocID="{C38248A5-24FB-47CF-9F39-BC583410E2C1}" presName="sibTrans" presStyleCnt="0"/>
      <dgm:spPr/>
    </dgm:pt>
    <dgm:pt modelId="{C5389D30-6065-475F-B435-2E9167FEA445}" type="pres">
      <dgm:prSet presAssocID="{36FC4519-D11E-4ACB-816E-B46025BE21C3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078143-4384-441E-911B-98D89AC671F4}" type="pres">
      <dgm:prSet presAssocID="{E502BFC6-ADAC-4647-B97E-DF0010745EEA}" presName="sibTrans" presStyleCnt="0"/>
      <dgm:spPr/>
    </dgm:pt>
    <dgm:pt modelId="{C96EF284-3D25-44BB-BCC7-3566144F304D}" type="pres">
      <dgm:prSet presAssocID="{989D6325-8A36-4380-B2F1-305F4D4063C9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D34591-3EFF-4420-B292-A9463D368D29}" type="pres">
      <dgm:prSet presAssocID="{8CCCDED0-B4D3-4CD5-A487-2467BC3539C3}" presName="sibTrans" presStyleCnt="0"/>
      <dgm:spPr/>
    </dgm:pt>
    <dgm:pt modelId="{09D05F91-6AA1-46D2-9465-FF5737272911}" type="pres">
      <dgm:prSet presAssocID="{571DE2B4-C9BA-4815-ACAD-538DC2D5078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D7C33D-F24E-4440-B3E6-277828075AE7}" type="pres">
      <dgm:prSet presAssocID="{A07215AD-D729-4D57-9F6A-85A86D0808A9}" presName="sibTrans" presStyleCnt="0"/>
      <dgm:spPr/>
    </dgm:pt>
    <dgm:pt modelId="{074B76EE-B679-4BA8-A9BF-8C00687762E3}" type="pres">
      <dgm:prSet presAssocID="{66A6C371-72B1-4AC5-AAFE-18472D9214A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1A6A07-D878-4781-8919-F6731555E799}" type="presOf" srcId="{E0A39267-9829-4707-93E4-6AB06D2610DD}" destId="{477DB12A-62CB-4437-BA77-CF71A21236FE}" srcOrd="0" destOrd="0" presId="urn:microsoft.com/office/officeart/2005/8/layout/default#1"/>
    <dgm:cxn modelId="{D5917FF9-335C-4CFE-857C-F4BDF0477DA9}" type="presOf" srcId="{AC3AFDFF-6345-4ECF-A120-7122016ECFE2}" destId="{C381CA61-6224-451B-BC2D-5F64C517E298}" srcOrd="0" destOrd="0" presId="urn:microsoft.com/office/officeart/2005/8/layout/default#1"/>
    <dgm:cxn modelId="{03EB8C22-0381-4F08-B979-1012E3980FAF}" srcId="{E0A39267-9829-4707-93E4-6AB06D2610DD}" destId="{571DE2B4-C9BA-4815-ACAD-538DC2D5078D}" srcOrd="4" destOrd="0" parTransId="{5F9AD519-BB8D-46EF-994F-B170C8C37E36}" sibTransId="{A07215AD-D729-4D57-9F6A-85A86D0808A9}"/>
    <dgm:cxn modelId="{45CD14F2-BCE2-4F4F-A77B-EE5A2D2B0EC3}" srcId="{E0A39267-9829-4707-93E4-6AB06D2610DD}" destId="{989D6325-8A36-4380-B2F1-305F4D4063C9}" srcOrd="3" destOrd="0" parTransId="{77F2B163-2046-4D18-B393-A2BBB3DCC2C3}" sibTransId="{8CCCDED0-B4D3-4CD5-A487-2467BC3539C3}"/>
    <dgm:cxn modelId="{169F9291-E5C5-4CB6-B714-2F0C87E382C7}" srcId="{E0A39267-9829-4707-93E4-6AB06D2610DD}" destId="{36FC4519-D11E-4ACB-816E-B46025BE21C3}" srcOrd="2" destOrd="0" parTransId="{B11BB030-D7AC-4E7C-A014-5B72CF094157}" sibTransId="{E502BFC6-ADAC-4647-B97E-DF0010745EEA}"/>
    <dgm:cxn modelId="{090D0B1E-F722-4E34-8D7E-055F1665D3AD}" type="presOf" srcId="{36FC4519-D11E-4ACB-816E-B46025BE21C3}" destId="{C5389D30-6065-475F-B435-2E9167FEA445}" srcOrd="0" destOrd="0" presId="urn:microsoft.com/office/officeart/2005/8/layout/default#1"/>
    <dgm:cxn modelId="{9B2EB822-D76C-46DA-9098-57A97D7B6C2D}" type="presOf" srcId="{571DE2B4-C9BA-4815-ACAD-538DC2D5078D}" destId="{09D05F91-6AA1-46D2-9465-FF5737272911}" srcOrd="0" destOrd="0" presId="urn:microsoft.com/office/officeart/2005/8/layout/default#1"/>
    <dgm:cxn modelId="{849F95B6-8787-44F4-855A-7B9CB265C1FF}" type="presOf" srcId="{989D6325-8A36-4380-B2F1-305F4D4063C9}" destId="{C96EF284-3D25-44BB-BCC7-3566144F304D}" srcOrd="0" destOrd="0" presId="urn:microsoft.com/office/officeart/2005/8/layout/default#1"/>
    <dgm:cxn modelId="{5A967B32-E780-4D0C-BA0D-BB4365057DDD}" srcId="{E0A39267-9829-4707-93E4-6AB06D2610DD}" destId="{2ACE508A-A58F-4F06-A9A8-53446A16A5E7}" srcOrd="0" destOrd="0" parTransId="{9C8C5B85-A87A-41A0-929E-D5FE29397B79}" sibTransId="{D5B31284-9BE3-47D2-B91C-EB9353AED493}"/>
    <dgm:cxn modelId="{B592B6A6-473D-474D-A06A-C97F88D18735}" type="presOf" srcId="{66A6C371-72B1-4AC5-AAFE-18472D9214A7}" destId="{074B76EE-B679-4BA8-A9BF-8C00687762E3}" srcOrd="0" destOrd="0" presId="urn:microsoft.com/office/officeart/2005/8/layout/default#1"/>
    <dgm:cxn modelId="{0F374BF8-9BAA-4315-821F-7D5C179407A2}" srcId="{E0A39267-9829-4707-93E4-6AB06D2610DD}" destId="{66A6C371-72B1-4AC5-AAFE-18472D9214A7}" srcOrd="5" destOrd="0" parTransId="{38ADA6DE-0E80-4E76-9A7F-D242850E7AA7}" sibTransId="{FD1601D1-6EDF-4C5D-BFAD-46FDB699C079}"/>
    <dgm:cxn modelId="{524E24D4-AAC6-4AEF-A717-3D6B866A8D54}" srcId="{E0A39267-9829-4707-93E4-6AB06D2610DD}" destId="{AC3AFDFF-6345-4ECF-A120-7122016ECFE2}" srcOrd="1" destOrd="0" parTransId="{CADF9390-B761-47C5-A94C-8B1C36C9D186}" sibTransId="{C38248A5-24FB-47CF-9F39-BC583410E2C1}"/>
    <dgm:cxn modelId="{0C1C02DE-6845-4DCE-BEA0-8E395B03E7F5}" type="presOf" srcId="{2ACE508A-A58F-4F06-A9A8-53446A16A5E7}" destId="{7CCADC6B-E5C7-4C29-97F7-EB1428C2D7E0}" srcOrd="0" destOrd="0" presId="urn:microsoft.com/office/officeart/2005/8/layout/default#1"/>
    <dgm:cxn modelId="{91E4FAC9-7DF4-4CBB-9246-8649DC9839C2}" type="presParOf" srcId="{477DB12A-62CB-4437-BA77-CF71A21236FE}" destId="{7CCADC6B-E5C7-4C29-97F7-EB1428C2D7E0}" srcOrd="0" destOrd="0" presId="urn:microsoft.com/office/officeart/2005/8/layout/default#1"/>
    <dgm:cxn modelId="{E234DA6D-B7A5-4E72-8A7A-EBBB52A23F7C}" type="presParOf" srcId="{477DB12A-62CB-4437-BA77-CF71A21236FE}" destId="{15FAFD13-23C0-47CE-BB64-440583DDE24B}" srcOrd="1" destOrd="0" presId="urn:microsoft.com/office/officeart/2005/8/layout/default#1"/>
    <dgm:cxn modelId="{66A34F6E-E58D-4DCD-A777-673E65DD6B98}" type="presParOf" srcId="{477DB12A-62CB-4437-BA77-CF71A21236FE}" destId="{C381CA61-6224-451B-BC2D-5F64C517E298}" srcOrd="2" destOrd="0" presId="urn:microsoft.com/office/officeart/2005/8/layout/default#1"/>
    <dgm:cxn modelId="{628D30AD-CBA5-4D2B-840C-492F040EC1D3}" type="presParOf" srcId="{477DB12A-62CB-4437-BA77-CF71A21236FE}" destId="{6896791C-CA1F-4BEE-94C7-7DCA40D863F2}" srcOrd="3" destOrd="0" presId="urn:microsoft.com/office/officeart/2005/8/layout/default#1"/>
    <dgm:cxn modelId="{8758556F-D362-493F-A067-C724C07FB46C}" type="presParOf" srcId="{477DB12A-62CB-4437-BA77-CF71A21236FE}" destId="{C5389D30-6065-475F-B435-2E9167FEA445}" srcOrd="4" destOrd="0" presId="urn:microsoft.com/office/officeart/2005/8/layout/default#1"/>
    <dgm:cxn modelId="{4A8B02E9-E917-4CBB-907A-8F9C025958EC}" type="presParOf" srcId="{477DB12A-62CB-4437-BA77-CF71A21236FE}" destId="{19078143-4384-441E-911B-98D89AC671F4}" srcOrd="5" destOrd="0" presId="urn:microsoft.com/office/officeart/2005/8/layout/default#1"/>
    <dgm:cxn modelId="{46325E7C-B7BD-4D67-A00F-BE9C4CF73609}" type="presParOf" srcId="{477DB12A-62CB-4437-BA77-CF71A21236FE}" destId="{C96EF284-3D25-44BB-BCC7-3566144F304D}" srcOrd="6" destOrd="0" presId="urn:microsoft.com/office/officeart/2005/8/layout/default#1"/>
    <dgm:cxn modelId="{67CC1207-1467-4D7C-96D0-C78F9A6A866F}" type="presParOf" srcId="{477DB12A-62CB-4437-BA77-CF71A21236FE}" destId="{03D34591-3EFF-4420-B292-A9463D368D29}" srcOrd="7" destOrd="0" presId="urn:microsoft.com/office/officeart/2005/8/layout/default#1"/>
    <dgm:cxn modelId="{2F23FBD2-C50F-4D0F-BEB1-FC3E55CB0B57}" type="presParOf" srcId="{477DB12A-62CB-4437-BA77-CF71A21236FE}" destId="{09D05F91-6AA1-46D2-9465-FF5737272911}" srcOrd="8" destOrd="0" presId="urn:microsoft.com/office/officeart/2005/8/layout/default#1"/>
    <dgm:cxn modelId="{CFA65504-D65D-4537-A6AB-A8E69E7A1313}" type="presParOf" srcId="{477DB12A-62CB-4437-BA77-CF71A21236FE}" destId="{68D7C33D-F24E-4440-B3E6-277828075AE7}" srcOrd="9" destOrd="0" presId="urn:microsoft.com/office/officeart/2005/8/layout/default#1"/>
    <dgm:cxn modelId="{5DDC83F5-D41A-434E-9977-8486407A70D6}" type="presParOf" srcId="{477DB12A-62CB-4437-BA77-CF71A21236FE}" destId="{074B76EE-B679-4BA8-A9BF-8C00687762E3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71CBCE-4852-4BE8-B057-03690F3045F8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A1C030F-FCB7-40DB-948B-D1AACC475C06}">
      <dgm:prSet phldrT="[Текст]"/>
      <dgm:spPr/>
      <dgm:t>
        <a:bodyPr/>
        <a:lstStyle/>
        <a:p>
          <a:r>
            <a:rPr lang="ru-RU" dirty="0" smtClean="0">
              <a:solidFill>
                <a:srgbClr val="C00000"/>
              </a:solidFill>
            </a:rPr>
            <a:t>Наглядно-зрительные приемы</a:t>
          </a:r>
          <a:endParaRPr lang="ru-RU" dirty="0">
            <a:solidFill>
              <a:srgbClr val="C00000"/>
            </a:solidFill>
          </a:endParaRPr>
        </a:p>
      </dgm:t>
    </dgm:pt>
    <dgm:pt modelId="{2C237294-E784-4EDB-93E3-18E80C4F6950}" type="parTrans" cxnId="{2B7239D7-A839-444D-A5E3-541EC93AF7CD}">
      <dgm:prSet/>
      <dgm:spPr/>
      <dgm:t>
        <a:bodyPr/>
        <a:lstStyle/>
        <a:p>
          <a:endParaRPr lang="ru-RU"/>
        </a:p>
      </dgm:t>
    </dgm:pt>
    <dgm:pt modelId="{F720ECFE-4F38-4995-A42A-E692D6F252AA}" type="sibTrans" cxnId="{2B7239D7-A839-444D-A5E3-541EC93AF7CD}">
      <dgm:prSet/>
      <dgm:spPr/>
      <dgm:t>
        <a:bodyPr/>
        <a:lstStyle/>
        <a:p>
          <a:endParaRPr lang="ru-RU"/>
        </a:p>
      </dgm:t>
    </dgm:pt>
    <dgm:pt modelId="{85A93B9D-EF38-4079-87CD-0866DC0F6E6F}">
      <dgm:prSet phldrT="[Текст]"/>
      <dgm:spPr/>
      <dgm:t>
        <a:bodyPr/>
        <a:lstStyle/>
        <a:p>
          <a:r>
            <a:rPr lang="ru-RU" dirty="0" smtClean="0"/>
            <a:t>Показ образца движения</a:t>
          </a:r>
          <a:endParaRPr lang="ru-RU" dirty="0"/>
        </a:p>
      </dgm:t>
    </dgm:pt>
    <dgm:pt modelId="{ECBE342B-3B81-4AB1-A5EF-F7A8C3C67491}" type="parTrans" cxnId="{33ECD3EB-9C77-4F85-A113-EE560B2B5FDF}">
      <dgm:prSet/>
      <dgm:spPr/>
      <dgm:t>
        <a:bodyPr/>
        <a:lstStyle/>
        <a:p>
          <a:endParaRPr lang="ru-RU"/>
        </a:p>
      </dgm:t>
    </dgm:pt>
    <dgm:pt modelId="{03F091CD-5A69-459E-85DA-A5B9FB6A2AD8}" type="sibTrans" cxnId="{33ECD3EB-9C77-4F85-A113-EE560B2B5FDF}">
      <dgm:prSet/>
      <dgm:spPr/>
      <dgm:t>
        <a:bodyPr/>
        <a:lstStyle/>
        <a:p>
          <a:endParaRPr lang="ru-RU"/>
        </a:p>
      </dgm:t>
    </dgm:pt>
    <dgm:pt modelId="{764F2FEF-074A-459B-AA78-30FFFCA52196}">
      <dgm:prSet phldrT="[Текст]"/>
      <dgm:spPr/>
      <dgm:t>
        <a:bodyPr/>
        <a:lstStyle/>
        <a:p>
          <a:r>
            <a:rPr lang="ru-RU" dirty="0" smtClean="0"/>
            <a:t>Подражание образам</a:t>
          </a:r>
          <a:endParaRPr lang="ru-RU" dirty="0"/>
        </a:p>
      </dgm:t>
    </dgm:pt>
    <dgm:pt modelId="{0FBC87E6-9D77-4BD5-92A4-21E491806120}" type="parTrans" cxnId="{F4C5C7E0-50AC-4C73-86F6-C2AB69EC72DF}">
      <dgm:prSet/>
      <dgm:spPr/>
      <dgm:t>
        <a:bodyPr/>
        <a:lstStyle/>
        <a:p>
          <a:endParaRPr lang="ru-RU"/>
        </a:p>
      </dgm:t>
    </dgm:pt>
    <dgm:pt modelId="{EC54074F-023C-4A8B-B74D-832F4F3646DF}" type="sibTrans" cxnId="{F4C5C7E0-50AC-4C73-86F6-C2AB69EC72DF}">
      <dgm:prSet/>
      <dgm:spPr/>
      <dgm:t>
        <a:bodyPr/>
        <a:lstStyle/>
        <a:p>
          <a:endParaRPr lang="ru-RU"/>
        </a:p>
      </dgm:t>
    </dgm:pt>
    <dgm:pt modelId="{3942F68F-19D4-4D82-AEB2-D935A50D40EA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Наглядно-слуховые приемы</a:t>
          </a:r>
          <a:endParaRPr lang="ru-RU" dirty="0">
            <a:solidFill>
              <a:srgbClr val="002060"/>
            </a:solidFill>
          </a:endParaRPr>
        </a:p>
      </dgm:t>
    </dgm:pt>
    <dgm:pt modelId="{6A9EE7F1-3878-49ED-AA8E-D46B40BF6267}" type="parTrans" cxnId="{4B58FB27-05D5-4466-BBE9-54991C797627}">
      <dgm:prSet/>
      <dgm:spPr/>
      <dgm:t>
        <a:bodyPr/>
        <a:lstStyle/>
        <a:p>
          <a:endParaRPr lang="ru-RU"/>
        </a:p>
      </dgm:t>
    </dgm:pt>
    <dgm:pt modelId="{8D06B7EB-1E43-4D9D-8E54-71E7C67373E7}" type="sibTrans" cxnId="{4B58FB27-05D5-4466-BBE9-54991C797627}">
      <dgm:prSet/>
      <dgm:spPr/>
      <dgm:t>
        <a:bodyPr/>
        <a:lstStyle/>
        <a:p>
          <a:endParaRPr lang="ru-RU"/>
        </a:p>
      </dgm:t>
    </dgm:pt>
    <dgm:pt modelId="{593C62E5-AB82-4D05-BE42-EDFC21E3A7E0}">
      <dgm:prSet phldrT="[Текст]"/>
      <dgm:spPr/>
      <dgm:t>
        <a:bodyPr/>
        <a:lstStyle/>
        <a:p>
          <a:r>
            <a:rPr lang="ru-RU" dirty="0" smtClean="0"/>
            <a:t>Музыка, песни</a:t>
          </a:r>
          <a:endParaRPr lang="ru-RU" dirty="0"/>
        </a:p>
      </dgm:t>
    </dgm:pt>
    <dgm:pt modelId="{FD65E664-F8AE-4DC9-8828-EF3F1B62F2D3}" type="parTrans" cxnId="{58A6ED1E-55A4-41A7-8863-6BEA62521D37}">
      <dgm:prSet/>
      <dgm:spPr/>
      <dgm:t>
        <a:bodyPr/>
        <a:lstStyle/>
        <a:p>
          <a:endParaRPr lang="ru-RU"/>
        </a:p>
      </dgm:t>
    </dgm:pt>
    <dgm:pt modelId="{5D7CCBAF-58D8-4BC8-9961-1998550A736D}" type="sibTrans" cxnId="{58A6ED1E-55A4-41A7-8863-6BEA62521D37}">
      <dgm:prSet/>
      <dgm:spPr/>
      <dgm:t>
        <a:bodyPr/>
        <a:lstStyle/>
        <a:p>
          <a:endParaRPr lang="ru-RU"/>
        </a:p>
      </dgm:t>
    </dgm:pt>
    <dgm:pt modelId="{D30EA287-EE3E-4872-8102-0DA63AB5E565}">
      <dgm:prSet phldrT="[Текст]"/>
      <dgm:spPr/>
      <dgm:t>
        <a:bodyPr/>
        <a:lstStyle/>
        <a:p>
          <a:r>
            <a:rPr lang="ru-RU" dirty="0" smtClean="0"/>
            <a:t>Ритм </a:t>
          </a:r>
          <a:endParaRPr lang="ru-RU" dirty="0"/>
        </a:p>
      </dgm:t>
    </dgm:pt>
    <dgm:pt modelId="{BBCBB2B5-7D33-4234-B5DD-32A075A2CEC6}" type="parTrans" cxnId="{CF38A496-88C6-4F00-A90C-D9D5EF3404CA}">
      <dgm:prSet/>
      <dgm:spPr/>
      <dgm:t>
        <a:bodyPr/>
        <a:lstStyle/>
        <a:p>
          <a:endParaRPr lang="ru-RU"/>
        </a:p>
      </dgm:t>
    </dgm:pt>
    <dgm:pt modelId="{511593F8-B14F-4B25-A9D2-B3D1946FEFDA}" type="sibTrans" cxnId="{CF38A496-88C6-4F00-A90C-D9D5EF3404CA}">
      <dgm:prSet/>
      <dgm:spPr/>
      <dgm:t>
        <a:bodyPr/>
        <a:lstStyle/>
        <a:p>
          <a:endParaRPr lang="ru-RU"/>
        </a:p>
      </dgm:t>
    </dgm:pt>
    <dgm:pt modelId="{D4D312E4-F8BA-4252-8369-0C194E716CA7}">
      <dgm:prSet phldrT="[Текст]"/>
      <dgm:spPr/>
      <dgm:t>
        <a:bodyPr/>
        <a:lstStyle/>
        <a:p>
          <a:r>
            <a:rPr lang="ru-RU" dirty="0" smtClean="0"/>
            <a:t>Приемы словесного метода</a:t>
          </a:r>
          <a:endParaRPr lang="ru-RU" dirty="0"/>
        </a:p>
      </dgm:t>
    </dgm:pt>
    <dgm:pt modelId="{A279E18F-5814-440F-97C4-776BB20AF8ED}" type="parTrans" cxnId="{67E48DC2-9A12-45C2-B63E-50F8A5A41CF1}">
      <dgm:prSet/>
      <dgm:spPr/>
      <dgm:t>
        <a:bodyPr/>
        <a:lstStyle/>
        <a:p>
          <a:endParaRPr lang="ru-RU"/>
        </a:p>
      </dgm:t>
    </dgm:pt>
    <dgm:pt modelId="{7C7D5D14-9E61-4599-9288-61DDC8F69774}" type="sibTrans" cxnId="{67E48DC2-9A12-45C2-B63E-50F8A5A41CF1}">
      <dgm:prSet/>
      <dgm:spPr/>
      <dgm:t>
        <a:bodyPr/>
        <a:lstStyle/>
        <a:p>
          <a:endParaRPr lang="ru-RU"/>
        </a:p>
      </dgm:t>
    </dgm:pt>
    <dgm:pt modelId="{C85520DF-BA89-46EC-92EA-D415859C0149}">
      <dgm:prSet phldrT="[Текст]"/>
      <dgm:spPr/>
      <dgm:t>
        <a:bodyPr/>
        <a:lstStyle/>
        <a:p>
          <a:r>
            <a:rPr lang="ru-RU" dirty="0" smtClean="0"/>
            <a:t>Краткое объяснение и описание</a:t>
          </a:r>
          <a:endParaRPr lang="ru-RU" dirty="0"/>
        </a:p>
      </dgm:t>
    </dgm:pt>
    <dgm:pt modelId="{0FF4FAB8-D404-49D1-B782-8CB576D715DE}" type="parTrans" cxnId="{FDF9297C-3AC0-4F03-B6CA-75528AC32071}">
      <dgm:prSet/>
      <dgm:spPr/>
      <dgm:t>
        <a:bodyPr/>
        <a:lstStyle/>
        <a:p>
          <a:endParaRPr lang="ru-RU"/>
        </a:p>
      </dgm:t>
    </dgm:pt>
    <dgm:pt modelId="{6D45C690-0F29-437D-B240-085C931AC2FE}" type="sibTrans" cxnId="{FDF9297C-3AC0-4F03-B6CA-75528AC32071}">
      <dgm:prSet/>
      <dgm:spPr/>
      <dgm:t>
        <a:bodyPr/>
        <a:lstStyle/>
        <a:p>
          <a:endParaRPr lang="ru-RU"/>
        </a:p>
      </dgm:t>
    </dgm:pt>
    <dgm:pt modelId="{7835F1BC-1B3B-42E6-9069-52366C975C97}">
      <dgm:prSet phldrT="[Текст]"/>
      <dgm:spPr/>
      <dgm:t>
        <a:bodyPr/>
        <a:lstStyle/>
        <a:p>
          <a:r>
            <a:rPr lang="ru-RU" dirty="0" smtClean="0"/>
            <a:t>Беседа</a:t>
          </a:r>
          <a:endParaRPr lang="ru-RU" dirty="0"/>
        </a:p>
      </dgm:t>
    </dgm:pt>
    <dgm:pt modelId="{2AE29D3A-276F-4418-8945-84237B1C6F5D}" type="parTrans" cxnId="{AE5A333E-0393-4D92-84FE-D1D60DE566B2}">
      <dgm:prSet/>
      <dgm:spPr/>
      <dgm:t>
        <a:bodyPr/>
        <a:lstStyle/>
        <a:p>
          <a:endParaRPr lang="ru-RU"/>
        </a:p>
      </dgm:t>
    </dgm:pt>
    <dgm:pt modelId="{3C7EC192-A33B-4125-8556-1B6C1B4D10DB}" type="sibTrans" cxnId="{AE5A333E-0393-4D92-84FE-D1D60DE566B2}">
      <dgm:prSet/>
      <dgm:spPr/>
      <dgm:t>
        <a:bodyPr/>
        <a:lstStyle/>
        <a:p>
          <a:endParaRPr lang="ru-RU"/>
        </a:p>
      </dgm:t>
    </dgm:pt>
    <dgm:pt modelId="{B86A3C95-F3BE-4587-99CB-1229C55BE17B}">
      <dgm:prSet phldrT="[Текст]"/>
      <dgm:spPr/>
      <dgm:t>
        <a:bodyPr/>
        <a:lstStyle/>
        <a:p>
          <a:r>
            <a:rPr lang="ru-RU" dirty="0" smtClean="0"/>
            <a:t>Зрительные ориентиры</a:t>
          </a:r>
          <a:endParaRPr lang="ru-RU" dirty="0"/>
        </a:p>
      </dgm:t>
    </dgm:pt>
    <dgm:pt modelId="{29B94EE8-7627-4286-BFB8-0DE2CB1B50B8}" type="parTrans" cxnId="{16D36884-7C93-4496-A6A1-C8E890782D4E}">
      <dgm:prSet/>
      <dgm:spPr/>
      <dgm:t>
        <a:bodyPr/>
        <a:lstStyle/>
        <a:p>
          <a:endParaRPr lang="ru-RU"/>
        </a:p>
      </dgm:t>
    </dgm:pt>
    <dgm:pt modelId="{2652708E-E313-47B7-A57A-BA0775DAC736}" type="sibTrans" cxnId="{16D36884-7C93-4496-A6A1-C8E890782D4E}">
      <dgm:prSet/>
      <dgm:spPr/>
      <dgm:t>
        <a:bodyPr/>
        <a:lstStyle/>
        <a:p>
          <a:endParaRPr lang="ru-RU"/>
        </a:p>
      </dgm:t>
    </dgm:pt>
    <dgm:pt modelId="{44F7AAF7-273B-4A27-84AE-D8507CED19F4}">
      <dgm:prSet phldrT="[Текст]"/>
      <dgm:spPr/>
      <dgm:t>
        <a:bodyPr/>
        <a:lstStyle/>
        <a:p>
          <a:r>
            <a:rPr lang="ru-RU" dirty="0" smtClean="0"/>
            <a:t>Кино, фото, рисунки и </a:t>
          </a:r>
          <a:r>
            <a:rPr lang="ru-RU" dirty="0" err="1" smtClean="0"/>
            <a:t>тд</a:t>
          </a:r>
          <a:endParaRPr lang="ru-RU" dirty="0"/>
        </a:p>
      </dgm:t>
    </dgm:pt>
    <dgm:pt modelId="{AC374849-D117-484B-9EE8-146BB2D4175D}" type="parTrans" cxnId="{095CB923-5325-4052-9435-0F616F77CA35}">
      <dgm:prSet/>
      <dgm:spPr/>
      <dgm:t>
        <a:bodyPr/>
        <a:lstStyle/>
        <a:p>
          <a:endParaRPr lang="ru-RU"/>
        </a:p>
      </dgm:t>
    </dgm:pt>
    <dgm:pt modelId="{094C3905-703D-4E75-BDC1-8716799A0318}" type="sibTrans" cxnId="{095CB923-5325-4052-9435-0F616F77CA35}">
      <dgm:prSet/>
      <dgm:spPr/>
      <dgm:t>
        <a:bodyPr/>
        <a:lstStyle/>
        <a:p>
          <a:endParaRPr lang="ru-RU"/>
        </a:p>
      </dgm:t>
    </dgm:pt>
    <dgm:pt modelId="{7A1459CE-3045-49D3-AF3C-749F0825694C}">
      <dgm:prSet phldrT="[Текст]"/>
      <dgm:spPr/>
      <dgm:t>
        <a:bodyPr/>
        <a:lstStyle/>
        <a:p>
          <a:r>
            <a:rPr lang="ru-RU" dirty="0" smtClean="0"/>
            <a:t>Тактильно-мышечная наглядность</a:t>
          </a:r>
          <a:endParaRPr lang="ru-RU" dirty="0"/>
        </a:p>
      </dgm:t>
    </dgm:pt>
    <dgm:pt modelId="{5D49D8F3-6B2D-452A-B4C2-A0676CFE237B}" type="parTrans" cxnId="{813D8FEB-2FBD-4008-897E-90692B55E3A9}">
      <dgm:prSet/>
      <dgm:spPr/>
      <dgm:t>
        <a:bodyPr/>
        <a:lstStyle/>
        <a:p>
          <a:endParaRPr lang="ru-RU"/>
        </a:p>
      </dgm:t>
    </dgm:pt>
    <dgm:pt modelId="{AA89C3C6-884B-439C-9A89-5732CEC67096}" type="sibTrans" cxnId="{813D8FEB-2FBD-4008-897E-90692B55E3A9}">
      <dgm:prSet/>
      <dgm:spPr/>
      <dgm:t>
        <a:bodyPr/>
        <a:lstStyle/>
        <a:p>
          <a:endParaRPr lang="ru-RU"/>
        </a:p>
      </dgm:t>
    </dgm:pt>
    <dgm:pt modelId="{D58B0448-AFDC-4FBE-A627-760E801D7C18}">
      <dgm:prSet phldrT="[Текст]"/>
      <dgm:spPr/>
      <dgm:t>
        <a:bodyPr/>
        <a:lstStyle/>
        <a:p>
          <a:r>
            <a:rPr lang="ru-RU" dirty="0" smtClean="0"/>
            <a:t>Стихи, прибаутки</a:t>
          </a:r>
          <a:endParaRPr lang="ru-RU" dirty="0"/>
        </a:p>
      </dgm:t>
    </dgm:pt>
    <dgm:pt modelId="{EAEB0CCE-7C5B-48D9-9D13-3E1110773A3D}" type="parTrans" cxnId="{07C4539C-995E-4930-BBDE-2DF09C45916B}">
      <dgm:prSet/>
      <dgm:spPr/>
      <dgm:t>
        <a:bodyPr/>
        <a:lstStyle/>
        <a:p>
          <a:endParaRPr lang="ru-RU"/>
        </a:p>
      </dgm:t>
    </dgm:pt>
    <dgm:pt modelId="{12E51A65-491F-45DD-AE91-DC1BE13F3F2A}" type="sibTrans" cxnId="{07C4539C-995E-4930-BBDE-2DF09C45916B}">
      <dgm:prSet/>
      <dgm:spPr/>
      <dgm:t>
        <a:bodyPr/>
        <a:lstStyle/>
        <a:p>
          <a:endParaRPr lang="ru-RU"/>
        </a:p>
      </dgm:t>
    </dgm:pt>
    <dgm:pt modelId="{9F5FBA65-5455-41EA-B900-5642BED92455}">
      <dgm:prSet phldrT="[Текст]"/>
      <dgm:spPr/>
      <dgm:t>
        <a:bodyPr/>
        <a:lstStyle/>
        <a:p>
          <a:endParaRPr lang="ru-RU" dirty="0"/>
        </a:p>
      </dgm:t>
    </dgm:pt>
    <dgm:pt modelId="{5B2D44B1-A4DD-4DF4-9731-43AEAC30C041}" type="parTrans" cxnId="{96F6603D-2128-4377-9DA7-5D5919F029DF}">
      <dgm:prSet/>
      <dgm:spPr/>
      <dgm:t>
        <a:bodyPr/>
        <a:lstStyle/>
        <a:p>
          <a:endParaRPr lang="ru-RU"/>
        </a:p>
      </dgm:t>
    </dgm:pt>
    <dgm:pt modelId="{866353B5-742A-4985-99BF-6B3532EEE0BA}" type="sibTrans" cxnId="{96F6603D-2128-4377-9DA7-5D5919F029DF}">
      <dgm:prSet/>
      <dgm:spPr/>
      <dgm:t>
        <a:bodyPr/>
        <a:lstStyle/>
        <a:p>
          <a:endParaRPr lang="ru-RU"/>
        </a:p>
      </dgm:t>
    </dgm:pt>
    <dgm:pt modelId="{A4C08A6A-223D-4EC5-85E0-00A17EA29817}">
      <dgm:prSet phldrT="[Текст]"/>
      <dgm:spPr/>
      <dgm:t>
        <a:bodyPr/>
        <a:lstStyle/>
        <a:p>
          <a:r>
            <a:rPr lang="ru-RU" dirty="0" smtClean="0"/>
            <a:t>Пояснения</a:t>
          </a:r>
          <a:endParaRPr lang="ru-RU" dirty="0"/>
        </a:p>
      </dgm:t>
    </dgm:pt>
    <dgm:pt modelId="{B15DABD9-4C3A-4C41-9817-0E75EF2B520C}" type="parTrans" cxnId="{81CA9AEA-FE83-4391-8DB4-C9B2E603B3C9}">
      <dgm:prSet/>
      <dgm:spPr/>
      <dgm:t>
        <a:bodyPr/>
        <a:lstStyle/>
        <a:p>
          <a:endParaRPr lang="ru-RU"/>
        </a:p>
      </dgm:t>
    </dgm:pt>
    <dgm:pt modelId="{C2B44E19-52C0-4D6F-BB1D-6680077C7765}" type="sibTrans" cxnId="{81CA9AEA-FE83-4391-8DB4-C9B2E603B3C9}">
      <dgm:prSet/>
      <dgm:spPr/>
      <dgm:t>
        <a:bodyPr/>
        <a:lstStyle/>
        <a:p>
          <a:endParaRPr lang="ru-RU"/>
        </a:p>
      </dgm:t>
    </dgm:pt>
    <dgm:pt modelId="{564A3791-850C-4A3D-B275-1BC6F2C9197B}">
      <dgm:prSet phldrT="[Текст]"/>
      <dgm:spPr/>
      <dgm:t>
        <a:bodyPr/>
        <a:lstStyle/>
        <a:p>
          <a:r>
            <a:rPr lang="ru-RU" dirty="0" smtClean="0"/>
            <a:t>указания</a:t>
          </a:r>
          <a:endParaRPr lang="ru-RU" dirty="0"/>
        </a:p>
      </dgm:t>
    </dgm:pt>
    <dgm:pt modelId="{C360FCEA-3CFF-45A6-A993-7C056528B796}" type="parTrans" cxnId="{54110D87-6ACF-4187-A4F5-E130F3350710}">
      <dgm:prSet/>
      <dgm:spPr/>
      <dgm:t>
        <a:bodyPr/>
        <a:lstStyle/>
        <a:p>
          <a:endParaRPr lang="ru-RU"/>
        </a:p>
      </dgm:t>
    </dgm:pt>
    <dgm:pt modelId="{8E68DF41-F9B1-4F9F-A05E-129A1660B77A}" type="sibTrans" cxnId="{54110D87-6ACF-4187-A4F5-E130F3350710}">
      <dgm:prSet/>
      <dgm:spPr/>
      <dgm:t>
        <a:bodyPr/>
        <a:lstStyle/>
        <a:p>
          <a:endParaRPr lang="ru-RU"/>
        </a:p>
      </dgm:t>
    </dgm:pt>
    <dgm:pt modelId="{466917DA-F37B-44CE-9094-9B212FE0178E}">
      <dgm:prSet phldrT="[Текст]"/>
      <dgm:spPr/>
      <dgm:t>
        <a:bodyPr/>
        <a:lstStyle/>
        <a:p>
          <a:r>
            <a:rPr lang="ru-RU" dirty="0" smtClean="0"/>
            <a:t>Команды, распоряжения</a:t>
          </a:r>
          <a:endParaRPr lang="ru-RU" dirty="0"/>
        </a:p>
      </dgm:t>
    </dgm:pt>
    <dgm:pt modelId="{5C94DCBA-5A8D-49E4-B42B-9A0DE0C70704}" type="parTrans" cxnId="{E06130AF-0E3D-4AAA-BA1B-7463A0115822}">
      <dgm:prSet/>
      <dgm:spPr/>
      <dgm:t>
        <a:bodyPr/>
        <a:lstStyle/>
        <a:p>
          <a:endParaRPr lang="ru-RU"/>
        </a:p>
      </dgm:t>
    </dgm:pt>
    <dgm:pt modelId="{DD8905DD-0456-424A-914B-F22DCB7AAA06}" type="sibTrans" cxnId="{E06130AF-0E3D-4AAA-BA1B-7463A0115822}">
      <dgm:prSet/>
      <dgm:spPr/>
      <dgm:t>
        <a:bodyPr/>
        <a:lstStyle/>
        <a:p>
          <a:endParaRPr lang="ru-RU"/>
        </a:p>
      </dgm:t>
    </dgm:pt>
    <dgm:pt modelId="{F14A340B-C639-4002-8DC3-5135B3A19A51}">
      <dgm:prSet phldrT="[Текст]"/>
      <dgm:spPr/>
      <dgm:t>
        <a:bodyPr/>
        <a:lstStyle/>
        <a:p>
          <a:r>
            <a:rPr lang="ru-RU" dirty="0" smtClean="0"/>
            <a:t>Считалки, стихи</a:t>
          </a:r>
          <a:endParaRPr lang="ru-RU" dirty="0"/>
        </a:p>
      </dgm:t>
    </dgm:pt>
    <dgm:pt modelId="{77310416-DA05-4309-BB92-037F78CD9612}" type="parTrans" cxnId="{FD58D96F-7579-4BAE-9B1D-CABA61F2B32A}">
      <dgm:prSet/>
      <dgm:spPr/>
      <dgm:t>
        <a:bodyPr/>
        <a:lstStyle/>
        <a:p>
          <a:endParaRPr lang="ru-RU"/>
        </a:p>
      </dgm:t>
    </dgm:pt>
    <dgm:pt modelId="{A2B4265E-1426-4302-8C4C-1F49FCA1804B}" type="sibTrans" cxnId="{FD58D96F-7579-4BAE-9B1D-CABA61F2B32A}">
      <dgm:prSet/>
      <dgm:spPr/>
      <dgm:t>
        <a:bodyPr/>
        <a:lstStyle/>
        <a:p>
          <a:endParaRPr lang="ru-RU"/>
        </a:p>
      </dgm:t>
    </dgm:pt>
    <dgm:pt modelId="{889BDC6E-F402-4A73-BB88-A9D48062F07B}" type="pres">
      <dgm:prSet presAssocID="{A871CBCE-4852-4BE8-B057-03690F3045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426006-498B-42B2-AE43-636C0A4A8E6C}" type="pres">
      <dgm:prSet presAssocID="{9A1C030F-FCB7-40DB-948B-D1AACC475C06}" presName="composite" presStyleCnt="0"/>
      <dgm:spPr/>
    </dgm:pt>
    <dgm:pt modelId="{3B0D4040-7E97-4DA3-A7D8-ECAA9CF48341}" type="pres">
      <dgm:prSet presAssocID="{9A1C030F-FCB7-40DB-948B-D1AACC475C06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B029D9-F31C-4541-81A3-C2EBF47C064A}" type="pres">
      <dgm:prSet presAssocID="{9A1C030F-FCB7-40DB-948B-D1AACC475C06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818692-9673-4971-AFCF-6D34FA63763D}" type="pres">
      <dgm:prSet presAssocID="{F720ECFE-4F38-4995-A42A-E692D6F252AA}" presName="space" presStyleCnt="0"/>
      <dgm:spPr/>
    </dgm:pt>
    <dgm:pt modelId="{E9AE8CA6-CF6F-4C3A-8A5C-A8F580501E53}" type="pres">
      <dgm:prSet presAssocID="{3942F68F-19D4-4D82-AEB2-D935A50D40EA}" presName="composite" presStyleCnt="0"/>
      <dgm:spPr/>
    </dgm:pt>
    <dgm:pt modelId="{2C826240-0D74-40C8-B940-57470796D94F}" type="pres">
      <dgm:prSet presAssocID="{3942F68F-19D4-4D82-AEB2-D935A50D40EA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2CBEF-71EA-478D-B413-B8DD0C215A55}" type="pres">
      <dgm:prSet presAssocID="{3942F68F-19D4-4D82-AEB2-D935A50D40EA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BE62A9-4297-48AA-980B-5C1B3376814E}" type="pres">
      <dgm:prSet presAssocID="{8D06B7EB-1E43-4D9D-8E54-71E7C67373E7}" presName="space" presStyleCnt="0"/>
      <dgm:spPr/>
    </dgm:pt>
    <dgm:pt modelId="{44D8A6DD-5AF3-43CD-B1EE-74868AB4BDB3}" type="pres">
      <dgm:prSet presAssocID="{D4D312E4-F8BA-4252-8369-0C194E716CA7}" presName="composite" presStyleCnt="0"/>
      <dgm:spPr/>
    </dgm:pt>
    <dgm:pt modelId="{0EFA4192-F0DA-4242-A90D-214D44B8701E}" type="pres">
      <dgm:prSet presAssocID="{D4D312E4-F8BA-4252-8369-0C194E716CA7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D581D2-B3E3-4627-814B-61F5399EAD33}" type="pres">
      <dgm:prSet presAssocID="{D4D312E4-F8BA-4252-8369-0C194E716CA7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5EC086-332F-4364-B0F9-ED895AB5404B}" type="presOf" srcId="{F14A340B-C639-4002-8DC3-5135B3A19A51}" destId="{63D581D2-B3E3-4627-814B-61F5399EAD33}" srcOrd="0" destOrd="5" presId="urn:microsoft.com/office/officeart/2005/8/layout/hList1"/>
    <dgm:cxn modelId="{16D36884-7C93-4496-A6A1-C8E890782D4E}" srcId="{9A1C030F-FCB7-40DB-948B-D1AACC475C06}" destId="{B86A3C95-F3BE-4587-99CB-1229C55BE17B}" srcOrd="2" destOrd="0" parTransId="{29B94EE8-7627-4286-BFB8-0DE2CB1B50B8}" sibTransId="{2652708E-E313-47B7-A57A-BA0775DAC736}"/>
    <dgm:cxn modelId="{7F56B03D-042D-4D44-B615-BFE152CC5FA7}" type="presOf" srcId="{85A93B9D-EF38-4079-87CD-0866DC0F6E6F}" destId="{92B029D9-F31C-4541-81A3-C2EBF47C064A}" srcOrd="0" destOrd="0" presId="urn:microsoft.com/office/officeart/2005/8/layout/hList1"/>
    <dgm:cxn modelId="{FD58D96F-7579-4BAE-9B1D-CABA61F2B32A}" srcId="{D4D312E4-F8BA-4252-8369-0C194E716CA7}" destId="{F14A340B-C639-4002-8DC3-5135B3A19A51}" srcOrd="5" destOrd="0" parTransId="{77310416-DA05-4309-BB92-037F78CD9612}" sibTransId="{A2B4265E-1426-4302-8C4C-1F49FCA1804B}"/>
    <dgm:cxn modelId="{5872CC70-06D4-482F-B0AE-7EFD76C228A5}" type="presOf" srcId="{593C62E5-AB82-4D05-BE42-EDFC21E3A7E0}" destId="{3482CBEF-71EA-478D-B413-B8DD0C215A55}" srcOrd="0" destOrd="0" presId="urn:microsoft.com/office/officeart/2005/8/layout/hList1"/>
    <dgm:cxn modelId="{81CA9AEA-FE83-4391-8DB4-C9B2E603B3C9}" srcId="{D4D312E4-F8BA-4252-8369-0C194E716CA7}" destId="{A4C08A6A-223D-4EC5-85E0-00A17EA29817}" srcOrd="1" destOrd="0" parTransId="{B15DABD9-4C3A-4C41-9817-0E75EF2B520C}" sibTransId="{C2B44E19-52C0-4D6F-BB1D-6680077C7765}"/>
    <dgm:cxn modelId="{AA4C818C-A59E-41A3-B78C-1C5E220A1DFE}" type="presOf" srcId="{D58B0448-AFDC-4FBE-A627-760E801D7C18}" destId="{3482CBEF-71EA-478D-B413-B8DD0C215A55}" srcOrd="0" destOrd="2" presId="urn:microsoft.com/office/officeart/2005/8/layout/hList1"/>
    <dgm:cxn modelId="{FDF9297C-3AC0-4F03-B6CA-75528AC32071}" srcId="{D4D312E4-F8BA-4252-8369-0C194E716CA7}" destId="{C85520DF-BA89-46EC-92EA-D415859C0149}" srcOrd="0" destOrd="0" parTransId="{0FF4FAB8-D404-49D1-B782-8CB576D715DE}" sibTransId="{6D45C690-0F29-437D-B240-085C931AC2FE}"/>
    <dgm:cxn modelId="{B0C4596E-1F3E-4D72-8A74-2888023F1587}" type="presOf" srcId="{9A1C030F-FCB7-40DB-948B-D1AACC475C06}" destId="{3B0D4040-7E97-4DA3-A7D8-ECAA9CF48341}" srcOrd="0" destOrd="0" presId="urn:microsoft.com/office/officeart/2005/8/layout/hList1"/>
    <dgm:cxn modelId="{1F01751B-34AE-484B-B409-B0148CEA15C2}" type="presOf" srcId="{9F5FBA65-5455-41EA-B900-5642BED92455}" destId="{3482CBEF-71EA-478D-B413-B8DD0C215A55}" srcOrd="0" destOrd="3" presId="urn:microsoft.com/office/officeart/2005/8/layout/hList1"/>
    <dgm:cxn modelId="{5D162C40-6FB8-49C7-AFA7-663A2D0383CE}" type="presOf" srcId="{44F7AAF7-273B-4A27-84AE-D8507CED19F4}" destId="{92B029D9-F31C-4541-81A3-C2EBF47C064A}" srcOrd="0" destOrd="3" presId="urn:microsoft.com/office/officeart/2005/8/layout/hList1"/>
    <dgm:cxn modelId="{AFAB5516-A08C-448D-808A-412B406C41FA}" type="presOf" srcId="{7A1459CE-3045-49D3-AF3C-749F0825694C}" destId="{92B029D9-F31C-4541-81A3-C2EBF47C064A}" srcOrd="0" destOrd="4" presId="urn:microsoft.com/office/officeart/2005/8/layout/hList1"/>
    <dgm:cxn modelId="{96F6603D-2128-4377-9DA7-5D5919F029DF}" srcId="{3942F68F-19D4-4D82-AEB2-D935A50D40EA}" destId="{9F5FBA65-5455-41EA-B900-5642BED92455}" srcOrd="3" destOrd="0" parTransId="{5B2D44B1-A4DD-4DF4-9731-43AEAC30C041}" sibTransId="{866353B5-742A-4985-99BF-6B3532EEE0BA}"/>
    <dgm:cxn modelId="{2B7239D7-A839-444D-A5E3-541EC93AF7CD}" srcId="{A871CBCE-4852-4BE8-B057-03690F3045F8}" destId="{9A1C030F-FCB7-40DB-948B-D1AACC475C06}" srcOrd="0" destOrd="0" parTransId="{2C237294-E784-4EDB-93E3-18E80C4F6950}" sibTransId="{F720ECFE-4F38-4995-A42A-E692D6F252AA}"/>
    <dgm:cxn modelId="{095CB923-5325-4052-9435-0F616F77CA35}" srcId="{9A1C030F-FCB7-40DB-948B-D1AACC475C06}" destId="{44F7AAF7-273B-4A27-84AE-D8507CED19F4}" srcOrd="3" destOrd="0" parTransId="{AC374849-D117-484B-9EE8-146BB2D4175D}" sibTransId="{094C3905-703D-4E75-BDC1-8716799A0318}"/>
    <dgm:cxn modelId="{828CD65D-0895-4C5E-A4F9-4D7E522414C2}" type="presOf" srcId="{3942F68F-19D4-4D82-AEB2-D935A50D40EA}" destId="{2C826240-0D74-40C8-B940-57470796D94F}" srcOrd="0" destOrd="0" presId="urn:microsoft.com/office/officeart/2005/8/layout/hList1"/>
    <dgm:cxn modelId="{09DE1C59-F5EC-4714-817F-8D12028954A2}" type="presOf" srcId="{D4D312E4-F8BA-4252-8369-0C194E716CA7}" destId="{0EFA4192-F0DA-4242-A90D-214D44B8701E}" srcOrd="0" destOrd="0" presId="urn:microsoft.com/office/officeart/2005/8/layout/hList1"/>
    <dgm:cxn modelId="{58A6ED1E-55A4-41A7-8863-6BEA62521D37}" srcId="{3942F68F-19D4-4D82-AEB2-D935A50D40EA}" destId="{593C62E5-AB82-4D05-BE42-EDFC21E3A7E0}" srcOrd="0" destOrd="0" parTransId="{FD65E664-F8AE-4DC9-8828-EF3F1B62F2D3}" sibTransId="{5D7CCBAF-58D8-4BC8-9961-1998550A736D}"/>
    <dgm:cxn modelId="{DE638FF5-CF81-457F-81DF-C85521A16F2C}" type="presOf" srcId="{C85520DF-BA89-46EC-92EA-D415859C0149}" destId="{63D581D2-B3E3-4627-814B-61F5399EAD33}" srcOrd="0" destOrd="0" presId="urn:microsoft.com/office/officeart/2005/8/layout/hList1"/>
    <dgm:cxn modelId="{813D8FEB-2FBD-4008-897E-90692B55E3A9}" srcId="{9A1C030F-FCB7-40DB-948B-D1AACC475C06}" destId="{7A1459CE-3045-49D3-AF3C-749F0825694C}" srcOrd="4" destOrd="0" parTransId="{5D49D8F3-6B2D-452A-B4C2-A0676CFE237B}" sibTransId="{AA89C3C6-884B-439C-9A89-5732CEC67096}"/>
    <dgm:cxn modelId="{AA7310D6-A32F-4562-8069-2280C0DE0A03}" type="presOf" srcId="{564A3791-850C-4A3D-B275-1BC6F2C9197B}" destId="{63D581D2-B3E3-4627-814B-61F5399EAD33}" srcOrd="0" destOrd="2" presId="urn:microsoft.com/office/officeart/2005/8/layout/hList1"/>
    <dgm:cxn modelId="{CF38A496-88C6-4F00-A90C-D9D5EF3404CA}" srcId="{3942F68F-19D4-4D82-AEB2-D935A50D40EA}" destId="{D30EA287-EE3E-4872-8102-0DA63AB5E565}" srcOrd="1" destOrd="0" parTransId="{BBCBB2B5-7D33-4234-B5DD-32A075A2CEC6}" sibTransId="{511593F8-B14F-4B25-A9D2-B3D1946FEFDA}"/>
    <dgm:cxn modelId="{F4C5C7E0-50AC-4C73-86F6-C2AB69EC72DF}" srcId="{9A1C030F-FCB7-40DB-948B-D1AACC475C06}" destId="{764F2FEF-074A-459B-AA78-30FFFCA52196}" srcOrd="1" destOrd="0" parTransId="{0FBC87E6-9D77-4BD5-92A4-21E491806120}" sibTransId="{EC54074F-023C-4A8B-B74D-832F4F3646DF}"/>
    <dgm:cxn modelId="{1D9ABB38-B050-4C18-ABE8-C3DEA39F4E61}" type="presOf" srcId="{B86A3C95-F3BE-4587-99CB-1229C55BE17B}" destId="{92B029D9-F31C-4541-81A3-C2EBF47C064A}" srcOrd="0" destOrd="2" presId="urn:microsoft.com/office/officeart/2005/8/layout/hList1"/>
    <dgm:cxn modelId="{BAC10C6B-F636-419A-9B0D-A2FC512456FF}" type="presOf" srcId="{A871CBCE-4852-4BE8-B057-03690F3045F8}" destId="{889BDC6E-F402-4A73-BB88-A9D48062F07B}" srcOrd="0" destOrd="0" presId="urn:microsoft.com/office/officeart/2005/8/layout/hList1"/>
    <dgm:cxn modelId="{3DEDE57D-1981-4D8A-BCD3-618FD81FF03A}" type="presOf" srcId="{7835F1BC-1B3B-42E6-9069-52366C975C97}" destId="{63D581D2-B3E3-4627-814B-61F5399EAD33}" srcOrd="0" destOrd="3" presId="urn:microsoft.com/office/officeart/2005/8/layout/hList1"/>
    <dgm:cxn modelId="{AE5A333E-0393-4D92-84FE-D1D60DE566B2}" srcId="{D4D312E4-F8BA-4252-8369-0C194E716CA7}" destId="{7835F1BC-1B3B-42E6-9069-52366C975C97}" srcOrd="3" destOrd="0" parTransId="{2AE29D3A-276F-4418-8945-84237B1C6F5D}" sibTransId="{3C7EC192-A33B-4125-8556-1B6C1B4D10DB}"/>
    <dgm:cxn modelId="{379E400D-B2F3-44E5-A90C-00FF90E547D2}" type="presOf" srcId="{A4C08A6A-223D-4EC5-85E0-00A17EA29817}" destId="{63D581D2-B3E3-4627-814B-61F5399EAD33}" srcOrd="0" destOrd="1" presId="urn:microsoft.com/office/officeart/2005/8/layout/hList1"/>
    <dgm:cxn modelId="{07C4539C-995E-4930-BBDE-2DF09C45916B}" srcId="{3942F68F-19D4-4D82-AEB2-D935A50D40EA}" destId="{D58B0448-AFDC-4FBE-A627-760E801D7C18}" srcOrd="2" destOrd="0" parTransId="{EAEB0CCE-7C5B-48D9-9D13-3E1110773A3D}" sibTransId="{12E51A65-491F-45DD-AE91-DC1BE13F3F2A}"/>
    <dgm:cxn modelId="{E06130AF-0E3D-4AAA-BA1B-7463A0115822}" srcId="{D4D312E4-F8BA-4252-8369-0C194E716CA7}" destId="{466917DA-F37B-44CE-9094-9B212FE0178E}" srcOrd="4" destOrd="0" parTransId="{5C94DCBA-5A8D-49E4-B42B-9A0DE0C70704}" sibTransId="{DD8905DD-0456-424A-914B-F22DCB7AAA06}"/>
    <dgm:cxn modelId="{33ECD3EB-9C77-4F85-A113-EE560B2B5FDF}" srcId="{9A1C030F-FCB7-40DB-948B-D1AACC475C06}" destId="{85A93B9D-EF38-4079-87CD-0866DC0F6E6F}" srcOrd="0" destOrd="0" parTransId="{ECBE342B-3B81-4AB1-A5EF-F7A8C3C67491}" sibTransId="{03F091CD-5A69-459E-85DA-A5B9FB6A2AD8}"/>
    <dgm:cxn modelId="{54110D87-6ACF-4187-A4F5-E130F3350710}" srcId="{D4D312E4-F8BA-4252-8369-0C194E716CA7}" destId="{564A3791-850C-4A3D-B275-1BC6F2C9197B}" srcOrd="2" destOrd="0" parTransId="{C360FCEA-3CFF-45A6-A993-7C056528B796}" sibTransId="{8E68DF41-F9B1-4F9F-A05E-129A1660B77A}"/>
    <dgm:cxn modelId="{C0247070-67BE-4B2E-B860-6F6E3369A23B}" type="presOf" srcId="{D30EA287-EE3E-4872-8102-0DA63AB5E565}" destId="{3482CBEF-71EA-478D-B413-B8DD0C215A55}" srcOrd="0" destOrd="1" presId="urn:microsoft.com/office/officeart/2005/8/layout/hList1"/>
    <dgm:cxn modelId="{4B58FB27-05D5-4466-BBE9-54991C797627}" srcId="{A871CBCE-4852-4BE8-B057-03690F3045F8}" destId="{3942F68F-19D4-4D82-AEB2-D935A50D40EA}" srcOrd="1" destOrd="0" parTransId="{6A9EE7F1-3878-49ED-AA8E-D46B40BF6267}" sibTransId="{8D06B7EB-1E43-4D9D-8E54-71E7C67373E7}"/>
    <dgm:cxn modelId="{79DB8E82-8EB5-459C-B458-C151B13151DC}" type="presOf" srcId="{466917DA-F37B-44CE-9094-9B212FE0178E}" destId="{63D581D2-B3E3-4627-814B-61F5399EAD33}" srcOrd="0" destOrd="4" presId="urn:microsoft.com/office/officeart/2005/8/layout/hList1"/>
    <dgm:cxn modelId="{7B6138FD-C261-4333-96C9-FAEB34BD5047}" type="presOf" srcId="{764F2FEF-074A-459B-AA78-30FFFCA52196}" destId="{92B029D9-F31C-4541-81A3-C2EBF47C064A}" srcOrd="0" destOrd="1" presId="urn:microsoft.com/office/officeart/2005/8/layout/hList1"/>
    <dgm:cxn modelId="{67E48DC2-9A12-45C2-B63E-50F8A5A41CF1}" srcId="{A871CBCE-4852-4BE8-B057-03690F3045F8}" destId="{D4D312E4-F8BA-4252-8369-0C194E716CA7}" srcOrd="2" destOrd="0" parTransId="{A279E18F-5814-440F-97C4-776BB20AF8ED}" sibTransId="{7C7D5D14-9E61-4599-9288-61DDC8F69774}"/>
    <dgm:cxn modelId="{6E180591-BAE6-4B46-8D77-B970E4D31564}" type="presParOf" srcId="{889BDC6E-F402-4A73-BB88-A9D48062F07B}" destId="{D8426006-498B-42B2-AE43-636C0A4A8E6C}" srcOrd="0" destOrd="0" presId="urn:microsoft.com/office/officeart/2005/8/layout/hList1"/>
    <dgm:cxn modelId="{B25F554F-A9AD-4F7A-9818-27C4D4501C01}" type="presParOf" srcId="{D8426006-498B-42B2-AE43-636C0A4A8E6C}" destId="{3B0D4040-7E97-4DA3-A7D8-ECAA9CF48341}" srcOrd="0" destOrd="0" presId="urn:microsoft.com/office/officeart/2005/8/layout/hList1"/>
    <dgm:cxn modelId="{2FBF11D4-D1E6-4387-8362-3D58CF226862}" type="presParOf" srcId="{D8426006-498B-42B2-AE43-636C0A4A8E6C}" destId="{92B029D9-F31C-4541-81A3-C2EBF47C064A}" srcOrd="1" destOrd="0" presId="urn:microsoft.com/office/officeart/2005/8/layout/hList1"/>
    <dgm:cxn modelId="{E0BD4FDD-0836-4200-B7BC-0609D87B2116}" type="presParOf" srcId="{889BDC6E-F402-4A73-BB88-A9D48062F07B}" destId="{D4818692-9673-4971-AFCF-6D34FA63763D}" srcOrd="1" destOrd="0" presId="urn:microsoft.com/office/officeart/2005/8/layout/hList1"/>
    <dgm:cxn modelId="{38974F87-0A59-4E5E-BD13-301C3AEE7839}" type="presParOf" srcId="{889BDC6E-F402-4A73-BB88-A9D48062F07B}" destId="{E9AE8CA6-CF6F-4C3A-8A5C-A8F580501E53}" srcOrd="2" destOrd="0" presId="urn:microsoft.com/office/officeart/2005/8/layout/hList1"/>
    <dgm:cxn modelId="{F94B38C0-4654-4273-AD4A-6CEE1F5AD73D}" type="presParOf" srcId="{E9AE8CA6-CF6F-4C3A-8A5C-A8F580501E53}" destId="{2C826240-0D74-40C8-B940-57470796D94F}" srcOrd="0" destOrd="0" presId="urn:microsoft.com/office/officeart/2005/8/layout/hList1"/>
    <dgm:cxn modelId="{7C8AFFE2-8880-463D-854C-235DBB6A1F44}" type="presParOf" srcId="{E9AE8CA6-CF6F-4C3A-8A5C-A8F580501E53}" destId="{3482CBEF-71EA-478D-B413-B8DD0C215A55}" srcOrd="1" destOrd="0" presId="urn:microsoft.com/office/officeart/2005/8/layout/hList1"/>
    <dgm:cxn modelId="{67A7E9A3-FA70-4F6D-B9A0-79A5D80BA5E9}" type="presParOf" srcId="{889BDC6E-F402-4A73-BB88-A9D48062F07B}" destId="{D6BE62A9-4297-48AA-980B-5C1B3376814E}" srcOrd="3" destOrd="0" presId="urn:microsoft.com/office/officeart/2005/8/layout/hList1"/>
    <dgm:cxn modelId="{58AE5084-624B-4B05-8869-858D7351C07D}" type="presParOf" srcId="{889BDC6E-F402-4A73-BB88-A9D48062F07B}" destId="{44D8A6DD-5AF3-43CD-B1EE-74868AB4BDB3}" srcOrd="4" destOrd="0" presId="urn:microsoft.com/office/officeart/2005/8/layout/hList1"/>
    <dgm:cxn modelId="{C0D9AF49-CFC6-47E3-9538-8CA3BF0B0617}" type="presParOf" srcId="{44D8A6DD-5AF3-43CD-B1EE-74868AB4BDB3}" destId="{0EFA4192-F0DA-4242-A90D-214D44B8701E}" srcOrd="0" destOrd="0" presId="urn:microsoft.com/office/officeart/2005/8/layout/hList1"/>
    <dgm:cxn modelId="{1A78C4AC-95D6-4FDC-A3D4-6E1681AFC20D}" type="presParOf" srcId="{44D8A6DD-5AF3-43CD-B1EE-74868AB4BDB3}" destId="{63D581D2-B3E3-4627-814B-61F5399EAD3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CADC6B-E5C7-4C29-97F7-EB1428C2D7E0}">
      <dsp:nvSpPr>
        <dsp:cNvPr id="0" name=""/>
        <dsp:cNvSpPr/>
      </dsp:nvSpPr>
      <dsp:spPr>
        <a:xfrm>
          <a:off x="0" y="672821"/>
          <a:ext cx="2091043" cy="125462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фронтальный</a:t>
          </a:r>
          <a:endParaRPr lang="ru-RU" sz="1700" kern="1200" dirty="0"/>
        </a:p>
      </dsp:txBody>
      <dsp:txXfrm>
        <a:off x="0" y="672821"/>
        <a:ext cx="2091043" cy="1254625"/>
      </dsp:txXfrm>
    </dsp:sp>
    <dsp:sp modelId="{C381CA61-6224-451B-BC2D-5F64C517E298}">
      <dsp:nvSpPr>
        <dsp:cNvPr id="0" name=""/>
        <dsp:cNvSpPr/>
      </dsp:nvSpPr>
      <dsp:spPr>
        <a:xfrm>
          <a:off x="2300147" y="672821"/>
          <a:ext cx="2091043" cy="1254625"/>
        </a:xfrm>
        <a:prstGeom prst="rect">
          <a:avLst/>
        </a:prstGeom>
        <a:solidFill>
          <a:schemeClr val="accent2">
            <a:hueOff val="-2527071"/>
            <a:satOff val="4259"/>
            <a:lumOff val="-521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поточный</a:t>
          </a:r>
          <a:endParaRPr lang="ru-RU" sz="1700" kern="1200" dirty="0"/>
        </a:p>
      </dsp:txBody>
      <dsp:txXfrm>
        <a:off x="2300147" y="672821"/>
        <a:ext cx="2091043" cy="1254625"/>
      </dsp:txXfrm>
    </dsp:sp>
    <dsp:sp modelId="{C5389D30-6065-475F-B435-2E9167FEA445}">
      <dsp:nvSpPr>
        <dsp:cNvPr id="0" name=""/>
        <dsp:cNvSpPr/>
      </dsp:nvSpPr>
      <dsp:spPr>
        <a:xfrm>
          <a:off x="4600294" y="672821"/>
          <a:ext cx="2091043" cy="1254625"/>
        </a:xfrm>
        <a:prstGeom prst="rect">
          <a:avLst/>
        </a:prstGeom>
        <a:solidFill>
          <a:schemeClr val="accent2">
            <a:hueOff val="-5054142"/>
            <a:satOff val="8519"/>
            <a:lumOff val="-1043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посменный</a:t>
          </a:r>
          <a:endParaRPr lang="ru-RU" sz="1700" kern="1200" dirty="0"/>
        </a:p>
      </dsp:txBody>
      <dsp:txXfrm>
        <a:off x="4600294" y="672821"/>
        <a:ext cx="2091043" cy="1254625"/>
      </dsp:txXfrm>
    </dsp:sp>
    <dsp:sp modelId="{C96EF284-3D25-44BB-BCC7-3566144F304D}">
      <dsp:nvSpPr>
        <dsp:cNvPr id="0" name=""/>
        <dsp:cNvSpPr/>
      </dsp:nvSpPr>
      <dsp:spPr>
        <a:xfrm>
          <a:off x="0" y="2136552"/>
          <a:ext cx="2091043" cy="1254625"/>
        </a:xfrm>
        <a:prstGeom prst="rect">
          <a:avLst/>
        </a:prstGeom>
        <a:solidFill>
          <a:schemeClr val="accent2">
            <a:hueOff val="-7581213"/>
            <a:satOff val="12778"/>
            <a:lumOff val="-156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групповой</a:t>
          </a:r>
          <a:endParaRPr lang="ru-RU" sz="1700" kern="1200" dirty="0"/>
        </a:p>
      </dsp:txBody>
      <dsp:txXfrm>
        <a:off x="0" y="2136552"/>
        <a:ext cx="2091043" cy="1254625"/>
      </dsp:txXfrm>
    </dsp:sp>
    <dsp:sp modelId="{09D05F91-6AA1-46D2-9465-FF5737272911}">
      <dsp:nvSpPr>
        <dsp:cNvPr id="0" name=""/>
        <dsp:cNvSpPr/>
      </dsp:nvSpPr>
      <dsp:spPr>
        <a:xfrm>
          <a:off x="2300147" y="2136552"/>
          <a:ext cx="2091043" cy="1254625"/>
        </a:xfrm>
        <a:prstGeom prst="rect">
          <a:avLst/>
        </a:prstGeom>
        <a:solidFill>
          <a:schemeClr val="accent2">
            <a:hueOff val="-10108284"/>
            <a:satOff val="17038"/>
            <a:lumOff val="-2086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Индивидуальный</a:t>
          </a:r>
          <a:endParaRPr lang="ru-RU" sz="1700" kern="1200" dirty="0"/>
        </a:p>
      </dsp:txBody>
      <dsp:txXfrm>
        <a:off x="2300147" y="2136552"/>
        <a:ext cx="2091043" cy="1254625"/>
      </dsp:txXfrm>
    </dsp:sp>
    <dsp:sp modelId="{074B76EE-B679-4BA8-A9BF-8C00687762E3}">
      <dsp:nvSpPr>
        <dsp:cNvPr id="0" name=""/>
        <dsp:cNvSpPr/>
      </dsp:nvSpPr>
      <dsp:spPr>
        <a:xfrm>
          <a:off x="4600294" y="2136552"/>
          <a:ext cx="2091043" cy="1254625"/>
        </a:xfrm>
        <a:prstGeom prst="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err="1" smtClean="0"/>
            <a:t>крайстреннинг</a:t>
          </a:r>
          <a:endParaRPr lang="ru-RU" sz="1700" kern="1200" dirty="0"/>
        </a:p>
      </dsp:txBody>
      <dsp:txXfrm>
        <a:off x="4600294" y="2136552"/>
        <a:ext cx="2091043" cy="12546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0D4040-7E97-4DA3-A7D8-ECAA9CF48341}">
      <dsp:nvSpPr>
        <dsp:cNvPr id="0" name=""/>
        <dsp:cNvSpPr/>
      </dsp:nvSpPr>
      <dsp:spPr>
        <a:xfrm>
          <a:off x="2232" y="476475"/>
          <a:ext cx="2176626" cy="8468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C00000"/>
              </a:solidFill>
            </a:rPr>
            <a:t>Наглядно-зрительные приемы</a:t>
          </a:r>
          <a:endParaRPr lang="ru-RU" sz="1700" kern="1200" dirty="0">
            <a:solidFill>
              <a:srgbClr val="C00000"/>
            </a:solidFill>
          </a:endParaRPr>
        </a:p>
      </dsp:txBody>
      <dsp:txXfrm>
        <a:off x="2232" y="476475"/>
        <a:ext cx="2176626" cy="846834"/>
      </dsp:txXfrm>
    </dsp:sp>
    <dsp:sp modelId="{92B029D9-F31C-4541-81A3-C2EBF47C064A}">
      <dsp:nvSpPr>
        <dsp:cNvPr id="0" name=""/>
        <dsp:cNvSpPr/>
      </dsp:nvSpPr>
      <dsp:spPr>
        <a:xfrm>
          <a:off x="2232" y="1323310"/>
          <a:ext cx="2176626" cy="298655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Показ образца движения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Подражание образам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Зрительные ориентиры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Кино, фото, рисунки и </a:t>
          </a:r>
          <a:r>
            <a:rPr lang="ru-RU" sz="1700" kern="1200" dirty="0" err="1" smtClean="0"/>
            <a:t>тд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Тактильно-мышечная наглядность</a:t>
          </a:r>
          <a:endParaRPr lang="ru-RU" sz="1700" kern="1200" dirty="0"/>
        </a:p>
      </dsp:txBody>
      <dsp:txXfrm>
        <a:off x="2232" y="1323310"/>
        <a:ext cx="2176626" cy="2986559"/>
      </dsp:txXfrm>
    </dsp:sp>
    <dsp:sp modelId="{2C826240-0D74-40C8-B940-57470796D94F}">
      <dsp:nvSpPr>
        <dsp:cNvPr id="0" name=""/>
        <dsp:cNvSpPr/>
      </dsp:nvSpPr>
      <dsp:spPr>
        <a:xfrm>
          <a:off x="2483586" y="476475"/>
          <a:ext cx="2176626" cy="846834"/>
        </a:xfrm>
        <a:prstGeom prst="rect">
          <a:avLst/>
        </a:prstGeom>
        <a:solidFill>
          <a:schemeClr val="accent2">
            <a:hueOff val="-6317677"/>
            <a:satOff val="10648"/>
            <a:lumOff val="-13040"/>
            <a:alphaOff val="0"/>
          </a:schemeClr>
        </a:solidFill>
        <a:ln w="25400" cap="flat" cmpd="sng" algn="ctr">
          <a:solidFill>
            <a:schemeClr val="accent2">
              <a:hueOff val="-6317677"/>
              <a:satOff val="10648"/>
              <a:lumOff val="-1304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rgbClr val="002060"/>
              </a:solidFill>
            </a:rPr>
            <a:t>Наглядно-слуховые приемы</a:t>
          </a:r>
          <a:endParaRPr lang="ru-RU" sz="1700" kern="1200" dirty="0">
            <a:solidFill>
              <a:srgbClr val="002060"/>
            </a:solidFill>
          </a:endParaRPr>
        </a:p>
      </dsp:txBody>
      <dsp:txXfrm>
        <a:off x="2483586" y="476475"/>
        <a:ext cx="2176626" cy="846834"/>
      </dsp:txXfrm>
    </dsp:sp>
    <dsp:sp modelId="{3482CBEF-71EA-478D-B413-B8DD0C215A55}">
      <dsp:nvSpPr>
        <dsp:cNvPr id="0" name=""/>
        <dsp:cNvSpPr/>
      </dsp:nvSpPr>
      <dsp:spPr>
        <a:xfrm>
          <a:off x="2483586" y="1323310"/>
          <a:ext cx="2176626" cy="2986559"/>
        </a:xfrm>
        <a:prstGeom prst="rect">
          <a:avLst/>
        </a:prstGeom>
        <a:solidFill>
          <a:schemeClr val="accent2">
            <a:tint val="40000"/>
            <a:alpha val="90000"/>
            <a:hueOff val="-6621809"/>
            <a:satOff val="-8373"/>
            <a:lumOff val="-216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6621809"/>
              <a:satOff val="-8373"/>
              <a:lumOff val="-21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Музыка, песни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Ритм 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Стихи, прибаутки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/>
        </a:p>
      </dsp:txBody>
      <dsp:txXfrm>
        <a:off x="2483586" y="1323310"/>
        <a:ext cx="2176626" cy="2986559"/>
      </dsp:txXfrm>
    </dsp:sp>
    <dsp:sp modelId="{0EFA4192-F0DA-4242-A90D-214D44B8701E}">
      <dsp:nvSpPr>
        <dsp:cNvPr id="0" name=""/>
        <dsp:cNvSpPr/>
      </dsp:nvSpPr>
      <dsp:spPr>
        <a:xfrm>
          <a:off x="4964940" y="476475"/>
          <a:ext cx="2176626" cy="846834"/>
        </a:xfrm>
        <a:prstGeom prst="rect">
          <a:avLst/>
        </a:prstGeom>
        <a:solidFill>
          <a:schemeClr val="accent2">
            <a:hueOff val="-12635355"/>
            <a:satOff val="21297"/>
            <a:lumOff val="-26079"/>
            <a:alphaOff val="0"/>
          </a:schemeClr>
        </a:solidFill>
        <a:ln w="254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Приемы словесного метода</a:t>
          </a:r>
          <a:endParaRPr lang="ru-RU" sz="1700" kern="1200" dirty="0"/>
        </a:p>
      </dsp:txBody>
      <dsp:txXfrm>
        <a:off x="4964940" y="476475"/>
        <a:ext cx="2176626" cy="846834"/>
      </dsp:txXfrm>
    </dsp:sp>
    <dsp:sp modelId="{63D581D2-B3E3-4627-814B-61F5399EAD33}">
      <dsp:nvSpPr>
        <dsp:cNvPr id="0" name=""/>
        <dsp:cNvSpPr/>
      </dsp:nvSpPr>
      <dsp:spPr>
        <a:xfrm>
          <a:off x="4964940" y="1323310"/>
          <a:ext cx="2176626" cy="2986559"/>
        </a:xfrm>
        <a:prstGeom prst="rect">
          <a:avLst/>
        </a:prstGeom>
        <a:solidFill>
          <a:schemeClr val="accent2">
            <a:tint val="40000"/>
            <a:alpha val="90000"/>
            <a:hueOff val="-13243618"/>
            <a:satOff val="-16747"/>
            <a:lumOff val="-432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3243618"/>
              <a:satOff val="-16747"/>
              <a:lumOff val="-43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Краткое объяснение и описание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Пояснения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указания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Беседа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Команды, распоряжения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Считалки, стихи</a:t>
          </a:r>
          <a:endParaRPr lang="ru-RU" sz="1700" kern="1200" dirty="0"/>
        </a:p>
      </dsp:txBody>
      <dsp:txXfrm>
        <a:off x="4964940" y="1323310"/>
        <a:ext cx="2176626" cy="2986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-184666"/>
            <a:ext cx="9144000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БЮДЖЕТНОЕ ДОШКОЛЬНОЕ ОБРАЗОВАТЕЛЬНОЕ УЧРЕЖДЕНИЕ ДЕТСКИЙ  САД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ОБЩЕРАЗВИВАЮЩЕГО ВИДА №8 «РЯБИНКА» ГОРОДА БЕЛОРЕЧЕНСКА МУНИЦИПАЛЬНОГО ОБРАЗОВАНИЯ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БЕЛОРЕЧЕНСКИЙ РАЙОН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Методика проведения физкультурных занятий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утренней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гимнастики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(способы организации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детей)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 по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физической культуре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Серова Ю.В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7030A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://narodhz.ru/images/photos/SPORT/Fizkultura_giwbt4g75iwcb3y84oytw8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688" y="3356992"/>
            <a:ext cx="4000528" cy="2502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ellender.jpschools.org/wp-content/uploads/sites/104/2013/06/preschool-clipart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423149"/>
            <a:ext cx="7858180" cy="14348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57422" y="2214554"/>
            <a:ext cx="46923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Будьте здоровы!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Оздоровительные задачи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направлены на: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охрану и укрепление здоровья детей;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улучшение их физического развития;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функциональное совершенствование и повышение работоспособности организма ребенка;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закаливание;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совершенствование координации движений дошкольников;</a:t>
            </a:r>
          </a:p>
          <a:p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и укрепление опорно-двигательного аппарата, </a:t>
            </a:r>
            <a:r>
              <a:rPr lang="ru-RU" sz="16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дыхательной систем детского организма.</a:t>
            </a:r>
          </a:p>
          <a:p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Образовательные задачи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предусматривают формирование у детей двигательных умений и навыков, развитие физических качеств; получение элементарных знаний о своем организме и роли физических упражнений в его жизнедеятельности, а также способах укрепления собственного здоровья.</a:t>
            </a:r>
          </a:p>
          <a:p>
            <a:r>
              <a:rPr lang="ru-RU" sz="16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Воспитательные задачи </a:t>
            </a:r>
            <a:r>
              <a:rPr lang="ru-RU" sz="1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направлены на разностороннее развитие детей (умственное, нравственное, эстетическое), формирование у них интереса и потребности к систематическим занятиям физическими упражнениями.</a:t>
            </a:r>
            <a:endParaRPr lang="ru-RU" sz="1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188640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ЗАДАЧИ: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s://avatars.mds.yandex.net/get-pdb/1004346/4458fffe-87a2-4b42-90d8-580bc43d5878/s1200?webp=fals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CF3FD"/>
              </a:clrFrom>
              <a:clrTo>
                <a:srgbClr val="ECF3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9024" y="4018487"/>
            <a:ext cx="5093296" cy="283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764704"/>
          <a:ext cx="7488832" cy="5616626"/>
        </p:xfrm>
        <a:graphic>
          <a:graphicData uri="http://schemas.openxmlformats.org/drawingml/2006/table">
            <a:tbl>
              <a:tblPr/>
              <a:tblGrid>
                <a:gridCol w="316995"/>
                <a:gridCol w="1265006"/>
                <a:gridCol w="1791843"/>
                <a:gridCol w="2321657"/>
                <a:gridCol w="1793331"/>
              </a:tblGrid>
              <a:tr h="329036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 dirty="0">
                          <a:solidFill>
                            <a:srgbClr val="7030A0"/>
                          </a:solidFill>
                          <a:latin typeface="Times New Roman"/>
                        </a:rPr>
                        <a:t>№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5720"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Название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572770"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Структура физкультурного занятия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2583">
                <a:tc>
                  <a:txBody>
                    <a:bodyPr/>
                    <a:lstStyle/>
                    <a:p>
                      <a:pPr algn="just" rtl="0" fontAlgn="base"/>
                      <a:endParaRPr lang="ru-RU" sz="1300" b="0" i="0" u="none" strike="noStrike">
                        <a:solidFill>
                          <a:srgbClr val="7030A0"/>
                        </a:solidFill>
                        <a:latin typeface="Times New Roman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base"/>
                      <a:endParaRPr lang="ru-RU" sz="1300" b="0" i="0" u="none" strike="noStrike">
                        <a:solidFill>
                          <a:srgbClr val="7030A0"/>
                        </a:solidFill>
                        <a:latin typeface="Times New Roman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59080"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Вводная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1770"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Основная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Заключительная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5558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1.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Игровые.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5240" algn="just" rtl="0" fontAlgn="t"/>
                      <a:r>
                        <a:rPr lang="ru-RU" sz="13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Игра средней подвижности (разминка).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778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2-3 игры с разными видами движений (последняя - большой подвижности).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11938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Игра малой подвижности.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34724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2.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Учебно-тренировочные.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35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Разные виды ходьбы, бега, прыжков, разми-ночный бег.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21590" indent="-254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Общеразвивающие упражнения, основные виды движений, подвижные игры.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60960" indent="-635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Успокоительная ходьба (малоподвижная игра), дыхательные упражнения и т.п.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05558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3.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Сюжетные.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54610" indent="-6350"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Любые физические упражнения, знакомые детям, органично сочетаемые с сюжетом занятия, подобранные с нарастанием физической нагрузки к середине занятия и снижением ее к концу.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29167"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1">
                          <a:solidFill>
                            <a:srgbClr val="7030A0"/>
                          </a:solidFill>
                          <a:latin typeface="Times New Roman"/>
                        </a:rPr>
                        <a:t>4.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t"/>
                      <a:r>
                        <a:rPr lang="ru-RU" sz="1300" b="0" i="0" u="none" strike="noStrike">
                          <a:solidFill>
                            <a:srgbClr val="7030A0"/>
                          </a:solidFill>
                          <a:latin typeface="Times New Roman"/>
                        </a:rPr>
                        <a:t>Комплексные.</a:t>
                      </a:r>
                      <a:endParaRPr lang="ru-RU" sz="100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R="91440" indent="2540" algn="just" rtl="0" fontAlgn="t"/>
                      <a:r>
                        <a:rPr lang="ru-RU" sz="1300" b="0" i="0" u="none" strike="noStrike" dirty="0">
                          <a:solidFill>
                            <a:srgbClr val="7030A0"/>
                          </a:solidFill>
                          <a:latin typeface="Times New Roman"/>
                        </a:rPr>
                        <a:t>Построение занятия по типу 1-3, но с включением заданий на закрепление знаний по другим разделам Программы: ознакомлению с окружающим, развитию речи и т.д.</a:t>
                      </a:r>
                      <a:endParaRPr lang="ru-RU" sz="1000" dirty="0">
                        <a:solidFill>
                          <a:srgbClr val="7030A0"/>
                        </a:solidFill>
                        <a:latin typeface="Calibri"/>
                      </a:endParaRPr>
                    </a:p>
                  </a:txBody>
                  <a:tcPr marL="23808" marR="238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0100"/>
            <a:ext cx="3206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1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188640"/>
            <a:ext cx="5145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ФОРМЫ ФИЗКУЛЬТУРНЫХ ЗАНЯТИЙ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500166" y="928670"/>
          <a:ext cx="669133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43174" y="571480"/>
            <a:ext cx="4243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Способы организации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6" name="Picture 2" descr="http://kopilca.ru/wp-content/uploads/2012/09/kopilka21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9" y="4494002"/>
            <a:ext cx="3643338" cy="2363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c2\общая\группа11 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880" t="6370" r="12012" b="7638"/>
          <a:stretch/>
        </p:blipFill>
        <p:spPr bwMode="auto">
          <a:xfrm rot="16200000">
            <a:off x="724279" y="-616774"/>
            <a:ext cx="3573018" cy="480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221088"/>
            <a:ext cx="22525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Поточный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способ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\\Pc2\общая\группа11 00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096" t="3154" r="54616" b="9841"/>
          <a:stretch/>
        </p:blipFill>
        <p:spPr bwMode="auto">
          <a:xfrm rot="16200000">
            <a:off x="3749577" y="1299096"/>
            <a:ext cx="38770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Pc2\общая\группа11 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751" t="3913" r="10369" b="9840"/>
          <a:stretch/>
        </p:blipFill>
        <p:spPr bwMode="auto">
          <a:xfrm rot="16200000">
            <a:off x="1498619" y="-1255940"/>
            <a:ext cx="5733256" cy="81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5949280"/>
            <a:ext cx="38555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Посменный способ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141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Pc2\общая\группа11 00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573" t="2900" r="51274" b="11870"/>
          <a:stretch/>
        </p:blipFill>
        <p:spPr bwMode="auto">
          <a:xfrm rot="16200000">
            <a:off x="1187628" y="-963492"/>
            <a:ext cx="5904656" cy="806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6024055"/>
            <a:ext cx="3679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Групповой способ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942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\\Pc2\общая\группа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383" t="8122" r="11962" b="14547"/>
          <a:stretch/>
        </p:blipFill>
        <p:spPr bwMode="auto">
          <a:xfrm rot="16200000">
            <a:off x="663148" y="-294997"/>
            <a:ext cx="3456384" cy="442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692696"/>
            <a:ext cx="29883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Фронтальный 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способ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 descr="\\Pc2\общая\группа11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15" t="9024" r="56685" b="13420"/>
          <a:stretch/>
        </p:blipFill>
        <p:spPr bwMode="auto">
          <a:xfrm rot="16200000">
            <a:off x="3540604" y="1749532"/>
            <a:ext cx="3762741" cy="6076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5307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berlitz.co.jp/wm/06/images/m_img111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71414"/>
            <a:ext cx="1866900" cy="173355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85918" y="500042"/>
            <a:ext cx="4387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Методические приемы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928662" y="1357298"/>
          <a:ext cx="714380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260</TotalTime>
  <Words>350</Words>
  <Application>Microsoft Office PowerPoint</Application>
  <PresentationFormat>Экран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сад 8</cp:lastModifiedBy>
  <cp:revision>28</cp:revision>
  <dcterms:created xsi:type="dcterms:W3CDTF">2015-11-08T15:26:37Z</dcterms:created>
  <dcterms:modified xsi:type="dcterms:W3CDTF">2019-12-09T09:50:04Z</dcterms:modified>
</cp:coreProperties>
</file>