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2002" y="-5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vao.mos.ru/upload/medialibrary/b41/legkoatleticheskiy_kross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36512" y="-27384"/>
            <a:ext cx="9234182" cy="6885384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" y="260648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 САД ОБЩЕРАЗВИВАЮЩЕГО ВИДА №8 «РЯБИНКА» ГОРОДА БЕЛОРЕЧЕНСКА МУНИЦИПАЛЬНОГО ОБРАЗОВАНИЯ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БЕЛОРЕЧЕНСКИЙ РАЙОН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680" y="2420888"/>
            <a:ext cx="59860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АКЦИЯ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к</a:t>
            </a:r>
            <a:r>
              <a:rPr lang="ru-RU" sz="3600" b="1" dirty="0" smtClean="0">
                <a:solidFill>
                  <a:srgbClr val="002060"/>
                </a:solidFill>
              </a:rPr>
              <a:t>о Всероссийскому дню бега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5085184"/>
            <a:ext cx="39486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Организатор: </a:t>
            </a:r>
          </a:p>
          <a:p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</a:p>
          <a:p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Серова Ю.В.</a:t>
            </a:r>
            <a:endParaRPr lang="ru-RU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vao.mos.ru/upload/medialibrary/b41/legkoatleticheskiy_kross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36512" y="-27384"/>
            <a:ext cx="9234182" cy="6885384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79512" y="560295"/>
            <a:ext cx="4104456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Дата проведения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18.09.2020 г.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старшие и подготовительные к школе группы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Пропаганда здорового образа жизни.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Воспитание любви и интереса к спорту и физической культуре.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ловкости, быстроты, выносливости.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Воспитание волевых качеств, стремления к победе.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6514" y="144016"/>
            <a:ext cx="4731990" cy="6309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vao.mos.ru/upload/medialibrary/b41/legkoatleticheskiy_kross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36512" y="-27384"/>
            <a:ext cx="9234182" cy="6885384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153552"/>
            <a:ext cx="914400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ходе акции были проведены следующие мероприятия: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Беседа об истории возникновения Дня бега, какую пользу приносит бег.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Зарядка-разминка под музыку.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Совместный забег на территории детского сада.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Вручение медалей.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 l="10025" t="27127" r="22645" b="15625"/>
          <a:stretch>
            <a:fillRect/>
          </a:stretch>
        </p:blipFill>
        <p:spPr bwMode="auto">
          <a:xfrm>
            <a:off x="395536" y="1916832"/>
            <a:ext cx="4104456" cy="4653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print"/>
          <a:srcRect t="28350" b="3434"/>
          <a:stretch>
            <a:fillRect/>
          </a:stretch>
        </p:blipFill>
        <p:spPr bwMode="auto">
          <a:xfrm>
            <a:off x="5004048" y="1052735"/>
            <a:ext cx="3816424" cy="5667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vao.mos.ru/upload/medialibrary/b41/legkoatleticheskiy_kross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36512" y="-27384"/>
            <a:ext cx="9234182" cy="6885384"/>
          </a:xfrm>
          <a:prstGeom prst="rect">
            <a:avLst/>
          </a:prstGeom>
          <a:noFill/>
        </p:spPr>
      </p:pic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 cstate="print"/>
          <a:srcRect t="19683"/>
          <a:stretch>
            <a:fillRect/>
          </a:stretch>
        </p:blipFill>
        <p:spPr bwMode="auto">
          <a:xfrm>
            <a:off x="35496" y="1268760"/>
            <a:ext cx="9129189" cy="5499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403648" y="404664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Бег, занятие очень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простое       Не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требует больших затрат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польза для здоровья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большая    И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жизни все идет на лад.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123</Words>
  <Application>Microsoft Office PowerPoint</Application>
  <PresentationFormat>Экран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сад 8</cp:lastModifiedBy>
  <cp:revision>2</cp:revision>
  <dcterms:created xsi:type="dcterms:W3CDTF">2020-10-05T11:13:49Z</dcterms:created>
  <dcterms:modified xsi:type="dcterms:W3CDTF">2020-10-05T11:30:08Z</dcterms:modified>
</cp:coreProperties>
</file>