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270" y="-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07655-E255-4296-B945-09A9B2B19857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1A0C-956C-4253-B1D6-54CC4DDB5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A6D9F-587E-4927-A05A-8D3974B83B68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FF69-61CB-4B54-8FBB-D66905F9E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56BD4-7BC4-4E3B-B8BE-6445D3576831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8C6AE-98F6-4496-8098-83B0B9925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C395A-E014-4C66-ADD8-273E6333DE93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17731-43A3-4D9D-A981-CD3C5FACE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8D5B1-FC3A-4C75-86F5-819564A34434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916CA-D5EC-4CC4-A879-E8E12B715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058A-18BE-4771-BB1C-94CF534176E0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60E33-30CE-458A-BF47-3F37B3880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3CC1F-8EFD-427E-9922-33DAD36A4C0D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E2D76-3E5F-4FB0-8B26-29ADA3CF4B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A9973-1757-437E-B967-50E2E8BC2B39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B7B41-C90C-4914-85EB-4D653D929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301A-A2B8-49F1-A472-86AA7F3B87D9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C5B28-A05D-4FB1-9372-540F71CEF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7C6FB-78C3-4439-A121-D82C43D61527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76591-3B99-4E4F-B72B-EADCF3DF8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016D8-F6DB-4882-9D69-D83317A7CC2E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D3A3C-D5B2-4D4D-B201-8356AAF17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4134BE-8C66-4726-B756-BE33D7B93022}" type="datetimeFigureOut">
              <a:rPr lang="ru-RU"/>
              <a:pPr>
                <a:defRPr/>
              </a:pPr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569B8F-1926-4B33-82CA-D98CB8A1C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3313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9080" y="323528"/>
              <a:ext cx="1938337" cy="193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36712" y="1187624"/>
              <a:ext cx="4949825" cy="236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2696" y="683568"/>
              <a:ext cx="1042988" cy="137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16113" y="1258888"/>
              <a:ext cx="1816100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68760" y="2483768"/>
              <a:ext cx="4498975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Прямоугольник 7"/>
            <p:cNvSpPr>
              <a:spLocks noChangeArrowheads="1"/>
            </p:cNvSpPr>
            <p:nvPr/>
          </p:nvSpPr>
          <p:spPr bwMode="auto">
            <a:xfrm>
              <a:off x="3933056" y="3707904"/>
              <a:ext cx="202170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b="1" i="1" dirty="0">
                  <a:solidFill>
                    <a:srgbClr val="19194D"/>
                  </a:solidFill>
                  <a:latin typeface="Calibri" pitchFamily="34" charset="0"/>
                </a:rPr>
                <a:t>Сентябрь </a:t>
              </a:r>
              <a:r>
                <a:rPr lang="ru-RU" sz="2000" b="1" i="1" dirty="0" smtClean="0">
                  <a:solidFill>
                    <a:srgbClr val="19194D"/>
                  </a:solidFill>
                  <a:latin typeface="Calibri" pitchFamily="34" charset="0"/>
                </a:rPr>
                <a:t>2020</a:t>
              </a:r>
              <a:endParaRPr lang="ru-RU" sz="2000" b="1" i="1" dirty="0">
                <a:solidFill>
                  <a:srgbClr val="19194D"/>
                </a:solidFill>
                <a:latin typeface="Calibri" pitchFamily="34" charset="0"/>
              </a:endParaRPr>
            </a:p>
            <a:p>
              <a:pPr algn="r"/>
              <a:r>
                <a:rPr lang="ru-RU" sz="2000" b="1" i="1" dirty="0">
                  <a:solidFill>
                    <a:srgbClr val="19194D"/>
                  </a:solidFill>
                  <a:latin typeface="Calibri" pitchFamily="34" charset="0"/>
                </a:rPr>
                <a:t>Выпуск 2  </a:t>
              </a:r>
              <a:endParaRPr lang="ru-RU" sz="2000" dirty="0">
                <a:latin typeface="Calibri" pitchFamily="34" charset="0"/>
              </a:endParaRPr>
            </a:p>
          </p:txBody>
        </p:sp>
        <p:sp>
          <p:nvSpPr>
            <p:cNvPr id="13320" name="Прямоугольник 8"/>
            <p:cNvSpPr>
              <a:spLocks noChangeArrowheads="1"/>
            </p:cNvSpPr>
            <p:nvPr/>
          </p:nvSpPr>
          <p:spPr bwMode="auto">
            <a:xfrm>
              <a:off x="1052736" y="4596606"/>
              <a:ext cx="5184576" cy="3970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ru-RU" altLang="ru-RU" sz="2400" b="1" i="1" u="sng" dirty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 Конкурс чтецов «Осень, осень в гости просим!»</a:t>
              </a:r>
              <a:endParaRPr lang="ru-RU" altLang="ru-RU" b="1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 Социальная акция «Мой ребёнок в автокресле»</a:t>
              </a:r>
            </a:p>
            <a:p>
              <a:pPr algn="r"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altLang="ru-RU" b="1" dirty="0">
                  <a:latin typeface="Times New Roman" pitchFamily="18" charset="0"/>
                  <a:cs typeface="Times New Roman" pitchFamily="18" charset="0"/>
                </a:rPr>
                <a:t>Рубрика: «Родителям на заметку»: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«Как приучить ребёнка </a:t>
              </a:r>
            </a:p>
            <a:p>
              <a:pPr algn="r">
                <a:lnSpc>
                  <a:spcPct val="150000"/>
                </a:lnSpc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к автокреслу» </a:t>
              </a:r>
              <a:endParaRPr lang="ru-RU" altLang="ru-RU" b="1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ru-RU" altLang="ru-RU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pic>
          <p:nvPicPr>
            <p:cNvPr id="5122" name="Picture 2" descr="http://printonic.ru/uploads/images/2016/03/26/img_56f68cbd95e69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672" y="5796136"/>
              <a:ext cx="2016224" cy="233698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4337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64" t="28935"/>
            <a:stretch/>
          </p:blipFill>
          <p:spPr bwMode="auto">
            <a:xfrm>
              <a:off x="4365593" y="6400273"/>
              <a:ext cx="2015735" cy="2427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88" r="2903" b="6812"/>
            <a:stretch/>
          </p:blipFill>
          <p:spPr bwMode="auto">
            <a:xfrm>
              <a:off x="271373" y="6719881"/>
              <a:ext cx="3898721" cy="2108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7" r="2107" b="18987"/>
            <a:stretch/>
          </p:blipFill>
          <p:spPr bwMode="auto">
            <a:xfrm>
              <a:off x="3789040" y="4453425"/>
              <a:ext cx="2251242" cy="2266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73"/>
            <a:stretch/>
          </p:blipFill>
          <p:spPr bwMode="auto">
            <a:xfrm>
              <a:off x="4119110" y="1606909"/>
              <a:ext cx="2262217" cy="29175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22"/>
            <a:stretch/>
          </p:blipFill>
          <p:spPr bwMode="auto">
            <a:xfrm>
              <a:off x="548680" y="4283968"/>
              <a:ext cx="3127078" cy="2807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621884" y="2898973"/>
              <a:ext cx="333107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/>
                <a:t>Все ребята очень </a:t>
              </a:r>
              <a:r>
                <a:rPr lang="ru-RU" sz="1400" b="1" dirty="0"/>
                <a:t>старались читать стих с </a:t>
              </a:r>
              <a:r>
                <a:rPr lang="ru-RU" sz="1400" b="1" dirty="0" smtClean="0"/>
                <a:t>выражением и были  были </a:t>
              </a:r>
              <a:r>
                <a:rPr lang="ru-RU" sz="1400" b="1" dirty="0"/>
                <a:t>награждены памятными грамотами</a:t>
              </a:r>
              <a:r>
                <a:rPr lang="ru-RU" sz="1400" b="1" dirty="0" smtClean="0"/>
                <a:t>.</a:t>
              </a:r>
              <a:endParaRPr lang="ru-RU" sz="1400" b="1" dirty="0"/>
            </a:p>
            <a:p>
              <a:r>
                <a:rPr lang="ru-RU" sz="1400" b="1" dirty="0"/>
                <a:t>         Желаем им дальнейших успехов и творческих </a:t>
              </a:r>
              <a:r>
                <a:rPr lang="ru-RU" sz="1400" b="1" dirty="0" smtClean="0"/>
                <a:t>побед!</a:t>
              </a:r>
              <a:endParaRPr lang="ru-RU" sz="1400" b="1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640042" y="674608"/>
              <a:ext cx="568863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/>
                <a:t>24 </a:t>
              </a:r>
              <a:r>
                <a:rPr lang="ru-RU" sz="1400" b="1" dirty="0"/>
                <a:t>сентября </a:t>
              </a:r>
              <a:r>
                <a:rPr lang="ru-RU" sz="1400" b="1" dirty="0" smtClean="0"/>
                <a:t>в нашем учреждении прошёл </a:t>
              </a:r>
              <a:r>
                <a:rPr lang="ru-RU" sz="1400" b="1" dirty="0"/>
                <a:t>конкурс чтецов </a:t>
              </a:r>
              <a:r>
                <a:rPr lang="ru-RU" sz="1400" b="1" dirty="0" smtClean="0"/>
                <a:t>«Осень, осень в гости просим», </a:t>
              </a:r>
              <a:r>
                <a:rPr lang="ru-RU" sz="1400" b="1" dirty="0"/>
                <a:t>посвященный прекрасному и яркому времени года - осени. Как много разных стихотворений написано об этой чудесной </a:t>
              </a:r>
              <a:r>
                <a:rPr lang="ru-RU" sz="1400" b="1" dirty="0" smtClean="0"/>
                <a:t>поре. </a:t>
              </a:r>
              <a:endParaRPr lang="ru-RU" sz="1400" b="1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43248" y="1596645"/>
              <a:ext cx="3429000" cy="1384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1400" b="1" dirty="0"/>
                <a:t>Конкурсанты один за другим удивляли </a:t>
              </a:r>
              <a:r>
                <a:rPr lang="ru-RU" sz="1400" b="1" dirty="0" smtClean="0"/>
                <a:t>жюри </a:t>
              </a:r>
              <a:r>
                <a:rPr lang="ru-RU" sz="1400" b="1" dirty="0"/>
                <a:t>своим чтением </a:t>
              </a:r>
              <a:r>
                <a:rPr lang="ru-RU" sz="1400" b="1" dirty="0" smtClean="0"/>
                <a:t>стихотворений  </a:t>
              </a:r>
              <a:r>
                <a:rPr lang="ru-RU" sz="1400" b="1" dirty="0"/>
                <a:t>и актёрским мастерством! Дети помогли прочувствовать всю прелесть и красоту осени.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6858000" cy="9193213"/>
            <a:chOff x="0" y="0"/>
            <a:chExt cx="6858000" cy="9193213"/>
          </a:xfrm>
        </p:grpSpPr>
        <p:pic>
          <p:nvPicPr>
            <p:cNvPr id="15361" name="Picture 2" descr="https://ds04.infourok.ru/uploads/ex/0857/00142c96-c86c2b1c/hello_html_4d9ec0f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858000" cy="9193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0" t="16521" r="2781" b="28090"/>
            <a:stretch/>
          </p:blipFill>
          <p:spPr bwMode="auto">
            <a:xfrm>
              <a:off x="548680" y="6024940"/>
              <a:ext cx="6015784" cy="26642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1383" y="3217208"/>
              <a:ext cx="3567388" cy="267554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22231" y="539552"/>
              <a:ext cx="540059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B050"/>
                  </a:solidFill>
                </a:rPr>
                <a:t>С целью пропаганды безопасного поведения на дорогах, создания условий для проявления детьми активной социальной позиции в вопросах пропаганды использования автокресел в нашем детском саду с 24 по 30 сентября прошла социальная акция «Мой ребёнок в автокресле». Воспитатели всех </a:t>
              </a:r>
              <a:r>
                <a:rPr lang="ru-RU" sz="1400" b="1" dirty="0">
                  <a:solidFill>
                    <a:srgbClr val="00B050"/>
                  </a:solidFill>
                </a:rPr>
                <a:t>групп с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 </a:t>
              </a:r>
              <a:r>
                <a:rPr lang="ru-RU" sz="1400" b="1" dirty="0">
                  <a:solidFill>
                    <a:srgbClr val="00B050"/>
                  </a:solidFill>
                </a:rPr>
                <a:t>детьми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провели огромную работу: читали художественную литературу, просматривали </a:t>
              </a:r>
              <a:r>
                <a:rPr lang="ru-RU" sz="1400" b="1" dirty="0">
                  <a:solidFill>
                    <a:srgbClr val="00B050"/>
                  </a:solidFill>
                </a:rPr>
                <a:t>презентации «Правила дорожного движения»,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беседовали </a:t>
              </a:r>
              <a:r>
                <a:rPr lang="ru-RU" sz="1400" b="1" dirty="0">
                  <a:solidFill>
                    <a:srgbClr val="00B050"/>
                  </a:solidFill>
                </a:rPr>
                <a:t>о значении автокресла,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играли в сюжетно </a:t>
              </a:r>
              <a:r>
                <a:rPr lang="ru-RU" sz="1400" b="1" dirty="0">
                  <a:solidFill>
                    <a:srgbClr val="00B050"/>
                  </a:solidFill>
                </a:rPr>
                <a:t>– ролевые игры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«Мы - водители», «Едем в гости», «По дороге в детский сад», раскрашивали картинок, </a:t>
              </a:r>
              <a:r>
                <a:rPr lang="ru-RU" sz="1400" b="1" dirty="0">
                  <a:solidFill>
                    <a:srgbClr val="00B050"/>
                  </a:solidFill>
                </a:rPr>
                <a:t>обыгрывали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различные ситуации по ПДД.</a:t>
              </a:r>
              <a:endParaRPr lang="ru-RU" sz="1400" b="1" dirty="0">
                <a:solidFill>
                  <a:srgbClr val="00B05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20688" y="3150056"/>
              <a:ext cx="2376264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rgbClr val="00B050"/>
                  </a:solidFill>
                </a:rPr>
                <a:t>Музыкальными руководителями с ребятами подготовительных к школе групп провели танцевальный флэш-моб. </a:t>
              </a:r>
              <a:r>
                <a:rPr lang="ru-RU" sz="1400" b="1" dirty="0">
                  <a:solidFill>
                    <a:srgbClr val="00B050"/>
                  </a:solidFill>
                </a:rPr>
                <a:t>Родителям предложили анкеты по использованию автокресла. Дети с помощью </a:t>
              </a:r>
              <a:r>
                <a:rPr lang="ru-RU" sz="1400" b="1" dirty="0" smtClean="0">
                  <a:solidFill>
                    <a:srgbClr val="00B050"/>
                  </a:solidFill>
                </a:rPr>
                <a:t>воспитателей  оформили стенгазету:  «Мы за безопасность»</a:t>
              </a:r>
              <a:endParaRPr lang="ru-RU" sz="14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6884506" cy="9193213"/>
            <a:chOff x="0" y="0"/>
            <a:chExt cx="6884506" cy="9193213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0" y="0"/>
              <a:ext cx="6884506" cy="9193213"/>
              <a:chOff x="0" y="0"/>
              <a:chExt cx="6884506" cy="9193213"/>
            </a:xfrm>
          </p:grpSpPr>
          <p:pic>
            <p:nvPicPr>
              <p:cNvPr id="16385" name="Picture 2" descr="https://ds04.infourok.ru/uploads/ex/0857/00142c96-c86c2b1c/hello_html_4d9ec0f4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6858000" cy="9193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00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629" y="1170586"/>
                <a:ext cx="2883896" cy="3845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01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5064" y="4067944"/>
                <a:ext cx="2636912" cy="47762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99" name="Picture 3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67" t="6341" r="3629" b="5858"/>
              <a:stretch/>
            </p:blipFill>
            <p:spPr bwMode="auto">
              <a:xfrm>
                <a:off x="116632" y="5087028"/>
                <a:ext cx="4365104" cy="31585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18" t="12992" b="7989"/>
              <a:stretch/>
            </p:blipFill>
            <p:spPr bwMode="auto">
              <a:xfrm>
                <a:off x="2913346" y="1833043"/>
                <a:ext cx="3971160" cy="25202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" name="Прямоугольник 2"/>
            <p:cNvSpPr/>
            <p:nvPr/>
          </p:nvSpPr>
          <p:spPr>
            <a:xfrm>
              <a:off x="3031525" y="631977"/>
              <a:ext cx="343547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i="1" dirty="0">
                  <a:solidFill>
                    <a:srgbClr val="993300"/>
                  </a:solidFill>
                  <a:cs typeface="FreesiaUPC" pitchFamily="34" charset="-34"/>
                </a:rPr>
                <a:t>Пусть услышит целый мир,</a:t>
              </a:r>
            </a:p>
            <a:p>
              <a:r>
                <a:rPr lang="ru-RU" sz="1600" b="1" i="1" dirty="0">
                  <a:solidFill>
                    <a:srgbClr val="993300"/>
                  </a:solidFill>
                  <a:cs typeface="FreesiaUPC" pitchFamily="34" charset="-34"/>
                </a:rPr>
                <a:t>Ребёнок – главный пассажир!</a:t>
              </a:r>
            </a:p>
            <a:p>
              <a:r>
                <a:rPr lang="ru-RU" sz="1600" b="1" i="1" dirty="0">
                  <a:solidFill>
                    <a:srgbClr val="993300"/>
                  </a:solidFill>
                  <a:cs typeface="FreesiaUPC" pitchFamily="34" charset="-34"/>
                </a:rPr>
                <a:t>Жизнь его ценна, ты знаешь,</a:t>
              </a:r>
            </a:p>
            <a:p>
              <a:r>
                <a:rPr lang="ru-RU" sz="1600" b="1" i="1" dirty="0">
                  <a:solidFill>
                    <a:srgbClr val="993300"/>
                  </a:solidFill>
                  <a:cs typeface="FreesiaUPC" pitchFamily="34" charset="-34"/>
                </a:rPr>
                <a:t>Пристегнёшь – не потеряешь!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s://ds04.infourok.ru/uploads/ex/0857/00142c96-c86c2b1c/hello_html_4d9ec0f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9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8" t="3525" r="5522" b="6590"/>
          <a:stretch/>
        </p:blipFill>
        <p:spPr bwMode="auto">
          <a:xfrm>
            <a:off x="653081" y="569421"/>
            <a:ext cx="5551838" cy="805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274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123</cp:lastModifiedBy>
  <cp:revision>48</cp:revision>
  <dcterms:created xsi:type="dcterms:W3CDTF">2018-09-26T06:16:45Z</dcterms:created>
  <dcterms:modified xsi:type="dcterms:W3CDTF">2020-10-07T07:48:24Z</dcterms:modified>
</cp:coreProperties>
</file>