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4"/>
  </p:notesMasterIdLst>
  <p:sldIdLst>
    <p:sldId id="319" r:id="rId2"/>
    <p:sldId id="300" r:id="rId3"/>
    <p:sldId id="265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10" r:id="rId13"/>
    <p:sldId id="309" r:id="rId14"/>
    <p:sldId id="314" r:id="rId15"/>
    <p:sldId id="313" r:id="rId16"/>
    <p:sldId id="315" r:id="rId17"/>
    <p:sldId id="311" r:id="rId18"/>
    <p:sldId id="316" r:id="rId19"/>
    <p:sldId id="312" r:id="rId20"/>
    <p:sldId id="317" r:id="rId21"/>
    <p:sldId id="318" r:id="rId22"/>
    <p:sldId id="28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D0FA70-C59A-4AE8-A81B-E74B3445F5FF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C8104-1C5F-462B-B7D6-73E1DE9570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637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EC002B8-8581-45F1-BAB3-28AB68A711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EC6585E-41AD-46D4-AF8F-082C5FBD3A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647BFCC-F077-49B5-B934-88AD7CB02109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0A7C277-5FBB-45C8-8924-A66BE9DAD2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8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6"/>
          <a:stretch/>
        </p:blipFill>
        <p:spPr bwMode="auto">
          <a:xfrm>
            <a:off x="0" y="1108475"/>
            <a:ext cx="9015729" cy="5531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16632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0F6FC6">
                    <a:lumMod val="75000"/>
                  </a:srgbClr>
                </a:solidFill>
                <a:latin typeface="Calibri"/>
              </a:rPr>
              <a:t>Муниципальное бюджетное дошкольное образовательное учреждение детский сад</a:t>
            </a:r>
          </a:p>
          <a:p>
            <a:pPr lvl="0" algn="ctr"/>
            <a:r>
              <a:rPr lang="ru-RU" dirty="0">
                <a:solidFill>
                  <a:srgbClr val="0F6FC6">
                    <a:lumMod val="75000"/>
                  </a:srgbClr>
                </a:solidFill>
                <a:latin typeface="Calibri"/>
              </a:rPr>
              <a:t>общеразвивающего вида №8 «Рябинка» города Белореченска муниципального образования </a:t>
            </a:r>
            <a:r>
              <a:rPr lang="ru-RU" dirty="0" err="1">
                <a:solidFill>
                  <a:srgbClr val="0F6FC6">
                    <a:lumMod val="75000"/>
                  </a:srgbClr>
                </a:solidFill>
                <a:latin typeface="Calibri"/>
              </a:rPr>
              <a:t>Белореченский</a:t>
            </a:r>
            <a:r>
              <a:rPr lang="ru-RU" dirty="0">
                <a:solidFill>
                  <a:srgbClr val="0F6FC6">
                    <a:lumMod val="75000"/>
                  </a:srgbClr>
                </a:solidFill>
                <a:latin typeface="Calibri"/>
              </a:rPr>
              <a:t> район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74715" y="6352090"/>
            <a:ext cx="46987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Выполнила: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воспитатель Торопова Н.А.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3717032"/>
            <a:ext cx="305754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cap="all" dirty="0" smtClean="0">
                <a:ln w="0"/>
                <a:solidFill>
                  <a:srgbClr val="0F6FC6">
                    <a:lumMod val="75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Times New Roman" pitchFamily="18" charset="0"/>
              </a:rPr>
              <a:t>      </a:t>
            </a:r>
            <a:r>
              <a:rPr lang="ru-RU" sz="5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Times New Roman" pitchFamily="18" charset="0"/>
              </a:rPr>
              <a:t>Кубани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30925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Times New Roman" pitchFamily="18" charset="0"/>
              </a:rPr>
              <a:t>Птицы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45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.fishki.net/upload/users/2019/12/21/1281018/01cdb4ca9ea0e1742a2d95ff7258f97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8" t="16244" r="12474"/>
          <a:stretch/>
        </p:blipFill>
        <p:spPr bwMode="auto">
          <a:xfrm>
            <a:off x="3551671" y="2996952"/>
            <a:ext cx="5581108" cy="3881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kudago.com/media/images/news/55/93/5593e0d255858b2650f7058883ce934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r="7707"/>
          <a:stretch/>
        </p:blipFill>
        <p:spPr bwMode="auto">
          <a:xfrm>
            <a:off x="-41314" y="-21266"/>
            <a:ext cx="5256584" cy="4017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667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0548" y="2132856"/>
            <a:ext cx="7560840" cy="841248"/>
          </a:xfrm>
        </p:spPr>
        <p:txBody>
          <a:bodyPr>
            <a:norm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700" cap="none" dirty="0" smtClean="0">
                <a:solidFill>
                  <a:schemeClr val="bg2">
                    <a:lumMod val="25000"/>
                  </a:schemeClr>
                </a:solidFill>
                <a:effectLst/>
                <a:latin typeface="Constantia"/>
                <a:ea typeface="+mn-ea"/>
                <a:cs typeface="+mn-cs"/>
              </a:rPr>
              <a:t>  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738" y="110228"/>
            <a:ext cx="9361040" cy="6487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20242" y="260648"/>
            <a:ext cx="32038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Так же, здесь </a:t>
            </a:r>
            <a:r>
              <a:rPr lang="ru-RU" sz="2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обитает несколько видов этой 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птицы.</a:t>
            </a:r>
          </a:p>
          <a:p>
            <a:pPr algn="r"/>
            <a:endParaRPr lang="ru-RU" sz="2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  <a:p>
            <a:pPr algn="r"/>
            <a:endParaRPr lang="ru-RU" sz="2400" dirty="0" smtClean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  <a:p>
            <a:pPr algn="r"/>
            <a:endParaRPr lang="ru-RU" sz="2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  <a:p>
            <a:pPr algn="r"/>
            <a:endParaRPr lang="ru-RU" sz="2400" dirty="0" smtClean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  <a:p>
            <a:pPr algn="r"/>
            <a:endParaRPr lang="ru-RU" sz="2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  <a:p>
            <a:pPr algn="r"/>
            <a:endParaRPr lang="ru-RU" sz="2400" dirty="0" smtClean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  <a:p>
            <a:pPr algn="r"/>
            <a:r>
              <a:rPr lang="ru-RU" sz="2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2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Цапли птицы перелетные, питаются они рыбой, лягушками  и мелкими животными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1929" y="461863"/>
            <a:ext cx="21162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Белая цапля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357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ecoportal.info/wp-content/uploads/2017/02/egipetskaya-caplya-544x3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12"/>
          <a:stretch/>
        </p:blipFill>
        <p:spPr bwMode="auto">
          <a:xfrm>
            <a:off x="38830" y="2353076"/>
            <a:ext cx="5022438" cy="4504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ecoportal.info/wp-content/uploads/2019/08/ptica-caplya-seraya-544x36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4" r="22664"/>
          <a:stretch/>
        </p:blipFill>
        <p:spPr bwMode="auto">
          <a:xfrm>
            <a:off x="4644008" y="-1"/>
            <a:ext cx="4476554" cy="4706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662" y="2572953"/>
            <a:ext cx="22176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  <a:latin typeface="Comic Sans MS" pitchFamily="66" charset="0"/>
              </a:rPr>
              <a:t>Рыжая цапля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04248" y="80962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  <a:latin typeface="Comic Sans MS" pitchFamily="66" charset="0"/>
              </a:rPr>
              <a:t>Серая цапля </a:t>
            </a:r>
            <a:endParaRPr lang="ru-RU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380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ecoportal.info/wp-content/uploads/2019/02/malaya-vip-544x3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"/>
          <a:stretch/>
        </p:blipFill>
        <p:spPr bwMode="auto">
          <a:xfrm>
            <a:off x="-108520" y="-11719"/>
            <a:ext cx="5457987" cy="3789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53200" y="4029744"/>
            <a:ext cx="280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prstClr val="white"/>
                </a:solidFill>
                <a:latin typeface="Constantia"/>
              </a:rPr>
              <a:t> 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1779" y="101823"/>
            <a:ext cx="2041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white"/>
                </a:solidFill>
                <a:latin typeface="Constantia"/>
              </a:rPr>
              <a:t>В</a:t>
            </a:r>
            <a:r>
              <a:rPr lang="ru-RU" sz="2400" b="1" dirty="0" smtClean="0">
                <a:solidFill>
                  <a:prstClr val="white"/>
                </a:solidFill>
                <a:latin typeface="Constantia"/>
              </a:rPr>
              <a:t>ыпь малая 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700" y="2852936"/>
            <a:ext cx="5082300" cy="449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56623" y="3185491"/>
            <a:ext cx="2404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white"/>
                </a:solidFill>
                <a:latin typeface="Constantia"/>
              </a:rPr>
              <a:t>Выпь большие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746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140968"/>
            <a:ext cx="8686800" cy="841248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0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nstantia"/>
                <a:ea typeface="+mn-ea"/>
                <a:cs typeface="+mn-cs"/>
              </a:rPr>
              <a:t>    </a:t>
            </a:r>
            <a:r>
              <a:rPr lang="ru-RU" sz="30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Часто </a:t>
            </a:r>
            <a:r>
              <a:rPr lang="ru-RU" sz="30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в этой местности можно встретить </a:t>
            </a:r>
            <a:r>
              <a:rPr lang="ru-RU" sz="3000" b="1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черного коршуна</a:t>
            </a:r>
            <a:r>
              <a:rPr lang="ru-RU" sz="30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– это хищник, которого просто узнать по тому, как он летает кругами и ищет себе добычу. </a:t>
            </a:r>
            <a:br>
              <a:rPr lang="ru-RU" sz="30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30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Хвост у коршуна длинный и широкий, в середине с выемкой, </a:t>
            </a:r>
            <a:br>
              <a:rPr lang="ru-RU" sz="30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30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голова у него не больших размеров и довольно широкие крылья.</a:t>
            </a:r>
            <a:br>
              <a:rPr lang="ru-RU" sz="30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30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Питается коршун  падалью, рептилиями, мелкими птицами и грызунами.</a:t>
            </a:r>
            <a:r>
              <a:rPr lang="ru-RU" sz="3000" cap="none" dirty="0">
                <a:solidFill>
                  <a:prstClr val="black"/>
                </a:solidFill>
                <a:effectLst/>
                <a:latin typeface="Comic Sans MS" pitchFamily="66" charset="0"/>
                <a:ea typeface="+mn-ea"/>
                <a:cs typeface="+mn-cs"/>
              </a:rPr>
              <a:t/>
            </a:r>
            <a:br>
              <a:rPr lang="ru-RU" sz="3000" cap="none" dirty="0">
                <a:solidFill>
                  <a:prstClr val="black"/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3000" cap="none" dirty="0">
                <a:solidFill>
                  <a:prstClr val="black"/>
                </a:solidFill>
                <a:effectLst/>
                <a:latin typeface="Comic Sans MS" pitchFamily="66" charset="0"/>
                <a:ea typeface="+mn-ea"/>
                <a:cs typeface="+mn-cs"/>
              </a:rPr>
              <a:t/>
            </a:r>
            <a:br>
              <a:rPr lang="ru-RU" sz="3000" cap="none" dirty="0">
                <a:solidFill>
                  <a:prstClr val="black"/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550490"/>
            <a:ext cx="1721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КОРШУН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604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pdb/1736242/32ffccf9-4eea-4bfd-b4e4-29a86067d9d0/s1200?webp=fals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5" t="-233" r="-2216" b="233"/>
          <a:stretch/>
        </p:blipFill>
        <p:spPr bwMode="auto">
          <a:xfrm>
            <a:off x="92508" y="-35497"/>
            <a:ext cx="9075807" cy="7015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622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92896"/>
            <a:ext cx="8686800" cy="841248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32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nstantia"/>
                <a:ea typeface="+mn-ea"/>
                <a:cs typeface="+mn-cs"/>
              </a:rPr>
              <a:t>    </a:t>
            </a:r>
            <a: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В </a:t>
            </a:r>
            <a:r>
              <a:rPr lang="ru-RU" sz="31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степях и в горах водится птица </a:t>
            </a:r>
            <a:r>
              <a:rPr lang="ru-RU" sz="3100" b="1" cap="none" dirty="0" err="1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сарый</a:t>
            </a:r>
            <a:r>
              <a:rPr lang="ru-RU" sz="3100" b="1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или по другому канюк</a:t>
            </a:r>
            <a:r>
              <a:rPr lang="ru-RU" sz="31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. </a:t>
            </a:r>
            <a:br>
              <a:rPr lang="ru-RU" sz="31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31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Интересно, что вьет гнезда он только в лесу,</a:t>
            </a:r>
            <a:br>
              <a:rPr lang="ru-RU" sz="31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31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а вот охотится на больших открытых пространствах. </a:t>
            </a:r>
            <a:br>
              <a:rPr lang="ru-RU" sz="31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31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Питается также грызунами, мелкими птицами и насекомыми</a:t>
            </a:r>
            <a:r>
              <a:rPr lang="ru-RU" sz="3200" cap="none" dirty="0">
                <a:solidFill>
                  <a:prstClr val="black"/>
                </a:solidFill>
                <a:effectLst/>
                <a:latin typeface="Constantia"/>
                <a:ea typeface="+mn-ea"/>
                <a:cs typeface="+mn-cs"/>
              </a:rPr>
              <a:t/>
            </a:r>
            <a:br>
              <a:rPr lang="ru-RU" sz="3200" cap="none" dirty="0">
                <a:solidFill>
                  <a:prstClr val="black"/>
                </a:solidFill>
                <a:effectLst/>
                <a:latin typeface="Constantia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476672"/>
            <a:ext cx="15840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КАНЮК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109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rusfalcon.ru/images/opredelitel_ptic/obyknovennyi-kanuk_big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46" r="4212"/>
          <a:stretch/>
        </p:blipFill>
        <p:spPr bwMode="auto">
          <a:xfrm>
            <a:off x="4572000" y="10842"/>
            <a:ext cx="4704735" cy="58866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komotoz.ru/photo/zhivotnye/images/kanuk/kanuk_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t="-5276" r="12798" b="5276"/>
          <a:stretch/>
        </p:blipFill>
        <p:spPr bwMode="auto">
          <a:xfrm>
            <a:off x="-36473" y="1749670"/>
            <a:ext cx="4963117" cy="5103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690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80928"/>
            <a:ext cx="8384936" cy="841248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8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   В </a:t>
            </a:r>
            <a:r>
              <a:rPr lang="ru-RU" sz="28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наших местах встречается и </a:t>
            </a:r>
            <a:r>
              <a:rPr lang="ru-RU" sz="2800" b="1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ушастая сова.</a:t>
            </a:r>
            <a:br>
              <a:rPr lang="ru-RU" sz="2800" b="1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8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Это не большая птица весом до 300 грамм.</a:t>
            </a:r>
            <a:br>
              <a:rPr lang="ru-RU" sz="28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8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Питается ушастая сова грызунами.</a:t>
            </a:r>
            <a:br>
              <a:rPr lang="ru-RU" sz="28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8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Она бесконечно охотится, причем даже тогда, когда не нуждается в пище. </a:t>
            </a:r>
            <a:br>
              <a:rPr lang="ru-RU" sz="28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8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Насытившись, она складывает добычу в разных местах и никогда уже больше ей не пользуется. Интересно, правда? Наверное заботится о других…</a:t>
            </a:r>
            <a:r>
              <a:rPr lang="ru-RU" sz="2800" cap="none" dirty="0">
                <a:solidFill>
                  <a:prstClr val="black"/>
                </a:solidFill>
                <a:effectLst/>
                <a:latin typeface="Comic Sans MS" pitchFamily="66" charset="0"/>
                <a:ea typeface="+mn-ea"/>
                <a:cs typeface="+mn-cs"/>
              </a:rPr>
              <a:t/>
            </a:r>
            <a:br>
              <a:rPr lang="ru-RU" sz="2800" cap="none" dirty="0">
                <a:solidFill>
                  <a:prstClr val="black"/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45443" y="568707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СОВА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123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https://img4.goodfon.ru/original/1600x900/e/1b/priroda-ptitsa-sova-ushastaia-sova-dlinnoukhaia-sov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9" r="8114"/>
          <a:stretch/>
        </p:blipFill>
        <p:spPr bwMode="auto">
          <a:xfrm>
            <a:off x="325322" y="116632"/>
            <a:ext cx="8624926" cy="6716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183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344816" cy="396044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3200" b="1" cap="none" dirty="0" smtClean="0">
                <a:solidFill>
                  <a:srgbClr val="04617B"/>
                </a:solidFill>
                <a:effectLst/>
                <a:latin typeface="Comic Sans MS" pitchFamily="66" charset="0"/>
                <a:ea typeface="+mn-ea"/>
                <a:cs typeface="+mn-cs"/>
              </a:rPr>
              <a:t/>
            </a:r>
            <a:br>
              <a:rPr lang="ru-RU" sz="3200" b="1" cap="none" dirty="0" smtClean="0">
                <a:solidFill>
                  <a:srgbClr val="04617B"/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3200" b="1" cap="none" dirty="0">
                <a:solidFill>
                  <a:srgbClr val="04617B"/>
                </a:solidFill>
                <a:effectLst/>
                <a:latin typeface="Comic Sans MS" pitchFamily="66" charset="0"/>
                <a:ea typeface="+mn-ea"/>
                <a:cs typeface="+mn-cs"/>
              </a:rPr>
              <a:t/>
            </a:r>
            <a:br>
              <a:rPr lang="ru-RU" sz="3200" b="1" cap="none" dirty="0">
                <a:solidFill>
                  <a:srgbClr val="04617B"/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3200" b="1" cap="none" dirty="0" smtClean="0">
                <a:solidFill>
                  <a:srgbClr val="04617B"/>
                </a:solidFill>
                <a:effectLst/>
                <a:latin typeface="Comic Sans MS" pitchFamily="66" charset="0"/>
                <a:ea typeface="+mn-ea"/>
                <a:cs typeface="+mn-cs"/>
              </a:rPr>
              <a:t>Цель</a:t>
            </a:r>
            <a:r>
              <a:rPr lang="ru-RU" sz="3200" b="1" cap="none" dirty="0">
                <a:solidFill>
                  <a:srgbClr val="04617B"/>
                </a:solidFill>
                <a:effectLst/>
                <a:latin typeface="Comic Sans MS" pitchFamily="66" charset="0"/>
                <a:ea typeface="+mn-ea"/>
                <a:cs typeface="+mn-cs"/>
              </a:rPr>
              <a:t>:</a:t>
            </a:r>
            <a:r>
              <a:rPr lang="ru-RU" sz="3200" cap="none" dirty="0">
                <a:solidFill>
                  <a:srgbClr val="04617B"/>
                </a:solidFill>
                <a:effectLst/>
                <a:latin typeface="Comic Sans MS" pitchFamily="66" charset="0"/>
                <a:ea typeface="+mn-ea"/>
                <a:cs typeface="+mn-cs"/>
              </a:rPr>
              <a:t> </a:t>
            </a:r>
            <a:r>
              <a:rPr lang="ru-RU" b="1" dirty="0">
                <a:solidFill>
                  <a:srgbClr val="000000"/>
                </a:solidFill>
                <a:effectLst/>
                <a:latin typeface="Comic Sans MS" pitchFamily="66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rgbClr val="000000"/>
                </a:solidFill>
                <a:effectLst/>
                <a:latin typeface="Comic Sans MS" pitchFamily="66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effectLst/>
                <a:latin typeface="Comic Sans MS" pitchFamily="66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- </a:t>
            </a:r>
            <a: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ознакомление </a:t>
            </a:r>
            <a: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детей с птицами Краснодарского края, их многообразием. </a:t>
            </a:r>
            <a:b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/>
            </a:r>
            <a:b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-воспитание </a:t>
            </a:r>
            <a: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бережного отношения к природе своего края.</a:t>
            </a:r>
            <a: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100" b="1" cap="none" dirty="0">
                <a:solidFill>
                  <a:srgbClr val="04617B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100" b="1" cap="none" dirty="0">
                <a:solidFill>
                  <a:srgbClr val="04617B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cap="none" dirty="0" smtClean="0">
                <a:solidFill>
                  <a:srgbClr val="04617B"/>
                </a:solidFill>
                <a:effectLst/>
                <a:latin typeface="Times New Roman"/>
                <a:ea typeface="+mn-ea"/>
                <a:cs typeface="+mn-cs"/>
              </a:rPr>
              <a:t/>
            </a:r>
            <a:br>
              <a:rPr lang="ru-RU" sz="3200" b="1" cap="none" dirty="0" smtClean="0">
                <a:solidFill>
                  <a:srgbClr val="04617B"/>
                </a:solidFill>
                <a:effectLst/>
                <a:latin typeface="Times New Roman"/>
                <a:ea typeface="+mn-ea"/>
                <a:cs typeface="+mn-cs"/>
              </a:rPr>
            </a:br>
            <a:r>
              <a:rPr lang="ru-RU" sz="3200" cap="none" dirty="0">
                <a:solidFill>
                  <a:srgbClr val="04617B"/>
                </a:solidFill>
                <a:effectLst/>
                <a:latin typeface="Franklin Gothic Book"/>
                <a:ea typeface="+mn-ea"/>
                <a:cs typeface="+mn-cs"/>
              </a:rPr>
              <a:t/>
            </a:r>
            <a:br>
              <a:rPr lang="ru-RU" sz="3200" cap="none" dirty="0">
                <a:solidFill>
                  <a:srgbClr val="04617B"/>
                </a:solidFill>
                <a:effectLst/>
                <a:latin typeface="Franklin Gothic Book"/>
                <a:ea typeface="+mn-ea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660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215" y="3284984"/>
            <a:ext cx="8686800" cy="841248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7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nstantia"/>
                <a:ea typeface="+mn-ea"/>
                <a:cs typeface="+mn-cs"/>
              </a:rPr>
              <a:t>    </a:t>
            </a:r>
            <a:r>
              <a:rPr lang="ru-RU" sz="2700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В </a:t>
            </a:r>
            <a: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лесах, городских парках, рощах и аллеях  распространен </a:t>
            </a:r>
            <a:r>
              <a:rPr lang="ru-RU" sz="2700" b="1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пестрый дятел</a:t>
            </a:r>
            <a: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. </a:t>
            </a:r>
            <a:b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На голове у него своеобразная черная шапка с красным пятнышком на затылке, щечки белые, а под глазами черные полоски. Брюхо у дятла белое с розовым отливом.</a:t>
            </a:r>
            <a:b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Вьет гнезда эта птица исключительно в дуплах деревьев, чаще всего в старых осинах. </a:t>
            </a:r>
            <a:b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Питается личинками насекомых, которые выдалбливает собственным клювом, а достает он их своим липким языком.</a:t>
            </a:r>
            <a:b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700" cap="none" dirty="0"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Стук, который издает дятел, слышен на всю округу.</a:t>
            </a:r>
            <a:r>
              <a:rPr lang="ru-RU" sz="2700" cap="none" dirty="0">
                <a:solidFill>
                  <a:prstClr val="black"/>
                </a:solidFill>
                <a:effectLst/>
                <a:latin typeface="Comic Sans MS" pitchFamily="66" charset="0"/>
                <a:ea typeface="+mn-ea"/>
                <a:cs typeface="+mn-cs"/>
              </a:rPr>
              <a:t/>
            </a:r>
            <a:br>
              <a:rPr lang="ru-RU" sz="2700" cap="none" dirty="0">
                <a:solidFill>
                  <a:prstClr val="black"/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565239"/>
            <a:ext cx="1425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ДЯТЕЛ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273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www.sibirds.ru/photos/0508/003/050801237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849782" cy="5877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8468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686800" cy="45259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Comic Sans MS" pitchFamily="66" charset="0"/>
              </a:rPr>
              <a:t>В природе столько красоты –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Вглядись, и ты поймешь,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Зачем росистые кусты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Окутывает дрожь.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Comic Sans MS" pitchFamily="66" charset="0"/>
              </a:rPr>
              <a:t/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Куда, журча, ручей бежит,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Прозрачнее стекла,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О чем под вечер, в поле ржи,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Поют перепела...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/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Пусть станет сердцу твоему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Понятна птичья речь –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И ты научишься тому,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Как это все беречь.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latin typeface="Comic Sans MS" pitchFamily="66" charset="0"/>
              </a:rPr>
              <a:t>(В. Чижов)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itchFamily="66" charset="0"/>
                <a:cs typeface="Calibri" pitchFamily="34" charset="0"/>
              </a:rPr>
              <a:t>О красоте земной </a:t>
            </a:r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556792"/>
            <a:ext cx="2826469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Comic Sans MS" pitchFamily="66" charset="0"/>
                <a:ea typeface="Cambria" pitchFamily="18" charset="0"/>
              </a:rPr>
              <a:t>«Боги дали нам птиц, чтобы мы видели, что такое </a:t>
            </a:r>
            <a:r>
              <a:rPr lang="ru-RU" sz="2800" b="1" dirty="0" smtClean="0">
                <a:latin typeface="Comic Sans MS" pitchFamily="66" charset="0"/>
                <a:ea typeface="Cambria" pitchFamily="18" charset="0"/>
              </a:rPr>
              <a:t>красота».</a:t>
            </a:r>
            <a:endParaRPr lang="ru-RU" sz="2800" b="1" dirty="0">
              <a:latin typeface="Comic Sans MS" pitchFamily="66" charset="0"/>
              <a:ea typeface="Cambria" pitchFamily="18" charset="0"/>
            </a:endParaRPr>
          </a:p>
          <a:p>
            <a:pPr>
              <a:buFontTx/>
              <a:buNone/>
            </a:pPr>
            <a:r>
              <a:rPr lang="ru-RU" sz="2800" b="1" dirty="0">
                <a:latin typeface="Comic Sans MS" pitchFamily="66" charset="0"/>
                <a:ea typeface="Cambria" pitchFamily="18" charset="0"/>
              </a:rPr>
              <a:t>                     Конфуций.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ttps://get.wallhere.com/photo/nature-sky-morning-texture-leaf-flock-font-bird-migration-animal-migration-2872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" r="13671"/>
          <a:stretch/>
        </p:blipFill>
        <p:spPr bwMode="auto">
          <a:xfrm>
            <a:off x="2500230" y="1268760"/>
            <a:ext cx="6660232" cy="5304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111" y="3068960"/>
            <a:ext cx="8686800" cy="841248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5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Птицы – это высшие позвоночные, которые отличаются от других животных тем, что у них есть крылья, оперение и они умеют летать. </a:t>
            </a:r>
            <a:br>
              <a:rPr lang="ru-RU" sz="25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5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Перья играют важную роль в их жизни  – они выполняют защитную функцию, удерживают тепло, а при полете сводят к минимуму трение, возникающее при контакте с воздушными массами. </a:t>
            </a:r>
            <a:br>
              <a:rPr lang="ru-RU" sz="25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5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Кожа у птиц не имеет каких либо желез и поэтому всегда очень сухая. </a:t>
            </a:r>
            <a:br>
              <a:rPr lang="ru-RU" sz="25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5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Но одна железа, которая выделяет жир, все-таки есть и находится она под хвостом, правда хорошо развита она только у водоплавающих.</a:t>
            </a:r>
            <a:r>
              <a:rPr lang="ru-RU" sz="2500" cap="none" dirty="0">
                <a:solidFill>
                  <a:schemeClr val="accent1">
                    <a:lumMod val="75000"/>
                  </a:schemeClr>
                </a:solidFill>
                <a:effectLst/>
                <a:latin typeface="Constantia"/>
                <a:ea typeface="+mn-ea"/>
                <a:cs typeface="+mn-cs"/>
              </a:rPr>
              <a:t/>
            </a:r>
            <a:br>
              <a:rPr lang="ru-RU" sz="2500" cap="none" dirty="0">
                <a:solidFill>
                  <a:schemeClr val="accent1">
                    <a:lumMod val="75000"/>
                  </a:schemeClr>
                </a:solidFill>
                <a:effectLst/>
                <a:latin typeface="Constantia"/>
                <a:ea typeface="+mn-ea"/>
                <a:cs typeface="+mn-cs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196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86800" cy="841248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Constantia"/>
                <a:ea typeface="+mn-ea"/>
                <a:cs typeface="+mn-cs"/>
              </a:rPr>
              <a:t>    </a:t>
            </a: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Этим </a:t>
            </a:r>
            <a: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жиром птицы смазывают свое оперение, вследствие чего оно не пропускает воду. </a:t>
            </a:r>
            <a:b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Есть такие виды птиц, которые имеют вместо этой железы участки, с постоянно растущим пухом, обычно на пояснице или на боках. Называются эти участки «</a:t>
            </a:r>
            <a:r>
              <a:rPr lang="ru-RU" sz="2400" cap="none" dirty="0" err="1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пудретками</a:t>
            </a:r>
            <a: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», потому что когда этот пух обламывается, он образует порошок, напоминающий пудру. И именно эта пудра и придает оперению водонепроницаемые свойства.</a:t>
            </a:r>
            <a:b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К этим птицам относятся страусы или дрофы. </a:t>
            </a:r>
            <a:b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</a:br>
            <a: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Оказывается, что </a:t>
            </a:r>
            <a:r>
              <a:rPr lang="ru-RU" sz="2400" b="1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у птиц нет зубов</a:t>
            </a:r>
            <a: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, а вместо них </a:t>
            </a:r>
            <a:r>
              <a:rPr lang="ru-RU" sz="2400" b="1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имеется зоб</a:t>
            </a:r>
            <a: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, проходя через который пища как бы перемалывается. У них </a:t>
            </a:r>
            <a:r>
              <a:rPr lang="ru-RU" sz="2400" b="1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сильно развит слух и слабо обоняние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264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96952"/>
            <a:ext cx="9172580" cy="841248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400" cap="none" dirty="0" smtClean="0">
                <a:solidFill>
                  <a:schemeClr val="tx2">
                    <a:lumMod val="50000"/>
                  </a:schemeClr>
                </a:solidFill>
                <a:effectLst/>
                <a:latin typeface="Constantia"/>
                <a:ea typeface="+mn-ea"/>
                <a:cs typeface="+mn-cs"/>
              </a:rPr>
              <a:t/>
            </a:r>
            <a:br>
              <a:rPr lang="ru-RU" sz="2400" cap="none" dirty="0" smtClean="0">
                <a:solidFill>
                  <a:schemeClr val="tx2">
                    <a:lumMod val="50000"/>
                  </a:schemeClr>
                </a:solidFill>
                <a:effectLst/>
                <a:latin typeface="Constantia"/>
                <a:ea typeface="+mn-ea"/>
                <a:cs typeface="+mn-cs"/>
              </a:rPr>
            </a:br>
            <a:r>
              <a:rPr lang="ru-RU" sz="2400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В </a:t>
            </a:r>
            <a: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Краснодарском крае на водоемах обитает птица, с интересным названием </a:t>
            </a:r>
            <a:r>
              <a:rPr lang="ru-RU" sz="2400" b="1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чомга</a:t>
            </a:r>
            <a:r>
              <a:rPr lang="ru-RU" sz="2400" cap="none" dirty="0"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 или как ее называют по другому - большая поганка. Чомга живет обычно в зарослях около воды, а заслужила она такое название за то, что ее мясо очень сильно пахнет рыбой. Вообще это очень красивая птичка – ее спинка, шея и верх у головы темно-бурые, щечки серые, на голове красивый хохолок из смеси черных и рыжих перышек. Она очень хорошо плавает и ныряет, сама строит себе гнезда на воде из камыша и рогоза. Если чомга покидает свое гнездо, то как заботливая мама она обязательно прикрывает его водными растениями, чтобы защитить от нежданных гостей и солнечных лучей. Когда у нее появляются птенцы она носит их на спине целых две недели, иногда спускаясь на воду. Питается чомга различными моллюсками и рыбой.</a:t>
            </a:r>
            <a:r>
              <a:rPr lang="ru-RU" sz="2400" cap="none" dirty="0">
                <a:effectLst/>
                <a:latin typeface="Comic Sans MS" pitchFamily="66" charset="0"/>
                <a:ea typeface="+mn-ea"/>
                <a:cs typeface="+mn-cs"/>
              </a:rPr>
              <a:t/>
            </a:r>
            <a:br>
              <a:rPr lang="ru-RU" sz="2400" cap="none" dirty="0">
                <a:effectLst/>
                <a:latin typeface="Comic Sans MS" pitchFamily="66" charset="0"/>
                <a:ea typeface="+mn-ea"/>
                <a:cs typeface="+mn-cs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450250"/>
            <a:ext cx="3222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F6FC6"/>
              </a:buClr>
              <a:buSzPct val="70000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Cambria" pitchFamily="18" charset="0"/>
              </a:rPr>
              <a:t>ЧОМГА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188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erbirds.ru/photos/0006/001/000600003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6659"/>
            <a:ext cx="8928992" cy="5952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92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lh5.googleusercontent.com/proxy/_7ugkMcDupm7YzXwIp6vvhYGztdSFyKZWU40M2gzsy4cJBpl4LS3NSmMmOG4n0wizE-D2mEFnCz7PSRZTvnwjb8wH3518EnfX1EmfL8tgCvxyPc=w1200-h630-p-k-no-n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4"/>
          <a:stretch/>
        </p:blipFill>
        <p:spPr bwMode="auto">
          <a:xfrm>
            <a:off x="26866" y="493773"/>
            <a:ext cx="9144000" cy="6133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69269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Но не только большие поганки здесь обитают, есть и </a:t>
            </a:r>
            <a:r>
              <a:rPr lang="ru-RU" sz="2400" b="1" u="sng" dirty="0">
                <a:solidFill>
                  <a:schemeClr val="bg1"/>
                </a:solidFill>
                <a:latin typeface="Comic Sans MS" pitchFamily="66" charset="0"/>
              </a:rPr>
              <a:t>малые поганки</a:t>
            </a:r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, которые во многом похожи на чомгу как по образу жизни, так и внешне.</a:t>
            </a:r>
          </a:p>
        </p:txBody>
      </p:sp>
    </p:spTree>
    <p:extLst>
      <p:ext uri="{BB962C8B-B14F-4D97-AF65-F5344CB8AC3E}">
        <p14:creationId xmlns:p14="http://schemas.microsoft.com/office/powerpoint/2010/main" val="3091758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420888"/>
            <a:ext cx="8424936" cy="841248"/>
          </a:xfrm>
        </p:spPr>
        <p:txBody>
          <a:bodyPr>
            <a:no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cap="none" dirty="0" smtClean="0">
                <a:solidFill>
                  <a:schemeClr val="bg2">
                    <a:lumMod val="25000"/>
                  </a:schemeClr>
                </a:solidFill>
                <a:effectLst/>
                <a:latin typeface="Constantia"/>
                <a:ea typeface="+mn-ea"/>
                <a:cs typeface="+mn-cs"/>
              </a:rPr>
              <a:t>    </a:t>
            </a:r>
            <a:r>
              <a:rPr lang="ru-RU" sz="2400" cap="none" dirty="0" smtClean="0">
                <a:solidFill>
                  <a:schemeClr val="bg2">
                    <a:lumMod val="2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Водятся </a:t>
            </a:r>
            <a:r>
              <a:rPr lang="ru-RU" sz="2400" cap="none" dirty="0">
                <a:solidFill>
                  <a:schemeClr val="bg2">
                    <a:lumMod val="2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в этих краях и большие бакланы – очень крупные птицы, которые живут на лиманах. Это  не обычный  вид птиц, так как внешность их довольно не обычная. </a:t>
            </a:r>
            <a:r>
              <a:rPr lang="ru-RU" sz="2400" b="1" cap="none" dirty="0">
                <a:solidFill>
                  <a:schemeClr val="bg2">
                    <a:lumMod val="2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Баклан </a:t>
            </a:r>
            <a:r>
              <a:rPr lang="ru-RU" sz="2400" cap="none" dirty="0">
                <a:solidFill>
                  <a:schemeClr val="bg2">
                    <a:lumMod val="25000"/>
                  </a:schemeClr>
                </a:solidFill>
                <a:effectLst/>
                <a:latin typeface="Comic Sans MS" pitchFamily="66" charset="0"/>
                <a:ea typeface="+mn-ea"/>
                <a:cs typeface="+mn-cs"/>
              </a:rPr>
              <a:t>имеет длинную шею, черное блестящее оперение и широкие крылья. В сутки он съедает около полутора килограмм рыбы. Бакланы отличные пловцы и также как чомга  отлично ныряют</a:t>
            </a:r>
            <a:r>
              <a:rPr lang="ru-RU" sz="2400" cap="none" dirty="0">
                <a:solidFill>
                  <a:schemeClr val="bg2">
                    <a:lumMod val="25000"/>
                  </a:schemeClr>
                </a:solidFill>
                <a:effectLst/>
                <a:latin typeface="Constantia"/>
                <a:ea typeface="+mn-ea"/>
                <a:cs typeface="+mn-cs"/>
              </a:rPr>
              <a:t/>
            </a:r>
            <a:br>
              <a:rPr lang="ru-RU" sz="2400" cap="none" dirty="0">
                <a:solidFill>
                  <a:schemeClr val="bg2">
                    <a:lumMod val="25000"/>
                  </a:schemeClr>
                </a:solidFill>
                <a:effectLst/>
                <a:latin typeface="Constantia"/>
                <a:ea typeface="+mn-ea"/>
                <a:cs typeface="+mn-cs"/>
              </a:rPr>
            </a:b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5856" y="480216"/>
            <a:ext cx="1729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БАКЛАН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1035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</TotalTime>
  <Words>276</Words>
  <Application>Microsoft Office PowerPoint</Application>
  <PresentationFormat>Экран (4:3)</PresentationFormat>
  <Paragraphs>42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Презентация PowerPoint</vt:lpstr>
      <vt:lpstr>  Цель:    - ознакомление детей с птицами Краснодарского края, их многообразием.   -воспитание бережного отношения к природе своего края.    </vt:lpstr>
      <vt:lpstr>О красоте земной </vt:lpstr>
      <vt:lpstr>Птицы – это высшие позвоночные, которые отличаются от других животных тем, что у них есть крылья, оперение и они умеют летать.  Перья играют важную роль в их жизни  – они выполняют защитную функцию, удерживают тепло, а при полете сводят к минимуму трение, возникающее при контакте с воздушными массами.  Кожа у птиц не имеет каких либо желез и поэтому всегда очень сухая.  Но одна железа, которая выделяет жир, все-таки есть и находится она под хвостом, правда хорошо развита она только у водоплавающих. </vt:lpstr>
      <vt:lpstr>    Этим жиром птицы смазывают свое оперение, вследствие чего оно не пропускает воду.  Есть такие виды птиц, которые имеют вместо этой железы участки, с постоянно растущим пухом, обычно на пояснице или на боках. Называются эти участки «пудретками», потому что когда этот пух обламывается, он образует порошок, напоминающий пудру. И именно эта пудра и придает оперению водонепроницаемые свойства.  К этим птицам относятся страусы или дрофы.  Оказывается, что у птиц нет зубов, а вместо них имеется зоб, проходя через который пища как бы перемалывается. У них сильно развит слух и слабо обоняние</vt:lpstr>
      <vt:lpstr> В Краснодарском крае на водоемах обитает птица, с интересным названием чомга или как ее называют по другому - большая поганка. Чомга живет обычно в зарослях около воды, а заслужила она такое название за то, что ее мясо очень сильно пахнет рыбой. Вообще это очень красивая птичка – ее спинка, шея и верх у головы темно-бурые, щечки серые, на голове красивый хохолок из смеси черных и рыжих перышек. Она очень хорошо плавает и ныряет, сама строит себе гнезда на воде из камыша и рогоза. Если чомга покидает свое гнездо, то как заботливая мама она обязательно прикрывает его водными растениями, чтобы защитить от нежданных гостей и солнечных лучей. Когда у нее появляются птенцы она носит их на спине целых две недели, иногда спускаясь на воду. Питается чомга различными моллюсками и рыбой. </vt:lpstr>
      <vt:lpstr>Презентация PowerPoint</vt:lpstr>
      <vt:lpstr>Презентация PowerPoint</vt:lpstr>
      <vt:lpstr>    Водятся в этих краях и большие бакланы – очень крупные птицы, которые живут на лиманах. Это  не обычный  вид птиц, так как внешность их довольно не обычная. Баклан имеет длинную шею, черное блестящее оперение и широкие крылья. В сутки он съедает около полутора килограмм рыбы. Бакланы отличные пловцы и также как чомга  отлично ныряют </vt:lpstr>
      <vt:lpstr>Презентация PowerPoint</vt:lpstr>
      <vt:lpstr>   </vt:lpstr>
      <vt:lpstr>Презентация PowerPoint</vt:lpstr>
      <vt:lpstr>Презентация PowerPoint</vt:lpstr>
      <vt:lpstr>    Часто в этой местности можно встретить черного коршуна – это хищник, которого просто узнать по тому, как он летает кругами и ищет себе добычу.  Хвост у коршуна длинный и широкий, в середине с выемкой,  голова у него не больших размеров и довольно широкие крылья.  Питается коршун  падалью, рептилиями, мелкими птицами и грызунами.  </vt:lpstr>
      <vt:lpstr>Презентация PowerPoint</vt:lpstr>
      <vt:lpstr>    В степях и в горах водится птица сарый или по другому канюк.  Интересно, что вьет гнезда он только в лесу,  а вот охотится на больших открытых пространствах.  Питается также грызунами, мелкими птицами и насекомыми </vt:lpstr>
      <vt:lpstr>Презентация PowerPoint</vt:lpstr>
      <vt:lpstr>    В наших местах встречается и ушастая сова.  Это не большая птица весом до 300 грамм.  Питается ушастая сова грызунами.  Она бесконечно охотится, причем даже тогда, когда не нуждается в пище.  Насытившись, она складывает добычу в разных местах и никогда уже больше ей не пользуется. Интересно, правда? Наверное заботится о других… </vt:lpstr>
      <vt:lpstr>Презентация PowerPoint</vt:lpstr>
      <vt:lpstr>    В лесах, городских парках, рощах и аллеях  распространен пестрый дятел.  На голове у него своеобразная черная шапка с красным пятнышком на затылке, щечки белые, а под глазами черные полоски. Брюхо у дятла белое с розовым отливом.  Вьет гнезда эта птица исключительно в дуплах деревьев, чаще всего в старых осинах.  Питается личинками насекомых, которые выдалбливает собственным клювом, а достает он их своим липким языком.  Стук, который издает дятел, слышен на всю округу.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Птицы  зимующие и перелетные</dc:title>
  <dc:creator>Ляйсан</dc:creator>
  <cp:lastModifiedBy>МБДОУ_8</cp:lastModifiedBy>
  <cp:revision>89</cp:revision>
  <dcterms:created xsi:type="dcterms:W3CDTF">2014-06-03T15:38:28Z</dcterms:created>
  <dcterms:modified xsi:type="dcterms:W3CDTF">2020-12-14T06:45:18Z</dcterms:modified>
</cp:coreProperties>
</file>