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702" y="-7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microsoft.com/office/2007/relationships/hdphoto" Target="../media/hdphoto2.wdp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88" y="1691680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336" y="2874367"/>
              <a:ext cx="4505325" cy="123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88" y="611560"/>
              <a:ext cx="1260029" cy="1665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3056" y="323528"/>
              <a:ext cx="2343744" cy="2330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4293033" y="4211960"/>
              <a:ext cx="162826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ЯНВАРЬ 2020</a:t>
              </a:r>
            </a:p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Выпуск 1</a:t>
              </a:r>
              <a:endParaRPr lang="ru-RU" b="1" i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848" y="1691680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04664" y="4729403"/>
              <a:ext cx="4248472" cy="346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ru-RU" sz="2000" b="1" u="sng" dirty="0" smtClean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Январь в поэзии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 smtClean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«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Юные дзюдоисты в гостях у ребят» мастер-класс для воспитанников старшей группы №5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Рождественские святки</a:t>
              </a:r>
            </a:p>
            <a:p>
              <a:pPr lvl="0"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Родителям на заметку: «Как уберечь малыша от плохих слов»</a:t>
              </a:r>
              <a:endParaRPr lang="ru-RU" dirty="0"/>
            </a:p>
          </p:txBody>
        </p:sp>
        <p:pic>
          <p:nvPicPr>
            <p:cNvPr id="3074" name="Picture 2" descr="https://avatanplus.com/files/resources/original/58a1ecab1383515a38847c48.png"/>
            <p:cNvPicPr>
              <a:picLocks noChangeAspect="1" noChangeArrowheads="1"/>
            </p:cNvPicPr>
            <p:nvPr/>
          </p:nvPicPr>
          <p:blipFill rotWithShape="1">
            <a:blip r:embed="rId8" cstate="print"/>
            <a:srcRect l="35911"/>
            <a:stretch/>
          </p:blipFill>
          <p:spPr bwMode="auto">
            <a:xfrm>
              <a:off x="4512622" y="4872656"/>
              <a:ext cx="2345377" cy="365956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sp>
          <p:nvSpPr>
            <p:cNvPr id="2" name="Прямоугольник 1"/>
            <p:cNvSpPr/>
            <p:nvPr/>
          </p:nvSpPr>
          <p:spPr>
            <a:xfrm>
              <a:off x="0" y="2195736"/>
              <a:ext cx="685800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i="1" dirty="0"/>
                <a:t>Январь - первый месяц, который открывает нам новый год. Об этом месяце написано немало стихотворений. Я подготовила подборку стихов про январь детям. Это не просто красивые стихи о зимнем месяце, еще это и детские стихи, которые сможет понять ребенок. Пусть эти прекрасные строчки порадуют ваших деток</a:t>
              </a:r>
              <a:r>
                <a:rPr lang="ru-RU" sz="1400" i="1" dirty="0"/>
                <a:t>.</a:t>
              </a:r>
            </a:p>
          </p:txBody>
        </p:sp>
        <p:pic>
          <p:nvPicPr>
            <p:cNvPr id="1026" name="Picture 2" descr="https://image.jimcdn.com/app/cms/image/transf/dimension=794x10000:format=png/path/sf278732f8691ebec/image/ic726935c02c96263/version/1514806930/imag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222" y="148557"/>
              <a:ext cx="5257589" cy="2085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116632" y="3635896"/>
              <a:ext cx="3312368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rgbClr val="0070C0"/>
                  </a:solidFill>
                </a:rPr>
                <a:t>Открываем календарь — Начинается январь.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В январе в январе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Много снега во дворе.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Снег- на крыше, на крылечке. Солнце в небе голубом.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В нашем доме топят печки.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В небо дым идет столбом. </a:t>
              </a:r>
            </a:p>
            <a:p>
              <a:pPr algn="r"/>
              <a:r>
                <a:rPr lang="ru-RU" b="1" dirty="0" smtClean="0">
                  <a:solidFill>
                    <a:srgbClr val="0070C0"/>
                  </a:solidFill>
                </a:rPr>
                <a:t>Автор: Маршак С.</a:t>
              </a: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501008" y="3419872"/>
              <a:ext cx="3356992" cy="53553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rgbClr val="0070C0"/>
                  </a:solidFill>
                </a:rPr>
                <a:t>Снег серебриться белый-белый… Мороз трещит, рисует мелом… На речках строит терема…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На море лед и небо стынет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И бледных красок акварель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С утра на моих стеклах иней…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Не скоро к нам придет апрель… Январь и солнышко не греет… Метель и вьюга день и ночь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И ветер солнце гонит прочь, </a:t>
              </a:r>
            </a:p>
            <a:p>
              <a:r>
                <a:rPr lang="ru-RU" b="1" dirty="0" smtClean="0">
                  <a:solidFill>
                    <a:srgbClr val="0070C0"/>
                  </a:solidFill>
                </a:rPr>
                <a:t>Оно и возражать не смеет… Январь, а с ним и Новый год Гирлянды, запах мандарина Факир в костюме Арлекина Подарки нам в мешке несет… </a:t>
              </a:r>
            </a:p>
            <a:p>
              <a:pPr algn="r"/>
              <a:r>
                <a:rPr lang="ru-RU" b="1" dirty="0" smtClean="0">
                  <a:solidFill>
                    <a:srgbClr val="0070C0"/>
                  </a:solidFill>
                </a:rPr>
                <a:t>Автор: Бер Е.</a:t>
              </a:r>
              <a:br>
                <a:rPr lang="ru-RU" b="1" dirty="0" smtClean="0">
                  <a:solidFill>
                    <a:srgbClr val="0070C0"/>
                  </a:solidFill>
                </a:rPr>
              </a:br>
              <a:endParaRPr lang="ru-RU" b="1" dirty="0">
                <a:solidFill>
                  <a:srgbClr val="0070C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60648" y="6372200"/>
              <a:ext cx="3356992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/>
              </a:r>
              <a:br>
                <a:rPr lang="ru-RU" dirty="0" smtClean="0"/>
              </a:br>
              <a:r>
                <a:rPr lang="ru-RU" dirty="0" smtClean="0"/>
                <a:t/>
              </a:r>
              <a:br>
                <a:rPr lang="ru-RU" dirty="0" smtClean="0"/>
              </a:br>
              <a:r>
                <a:rPr lang="ru-RU" b="1" dirty="0" smtClean="0">
                  <a:solidFill>
                    <a:srgbClr val="0070C0"/>
                  </a:solidFill>
                </a:rPr>
                <a:t>В январе всегда снежинки</a:t>
              </a:r>
              <a:br>
                <a:rPr lang="ru-RU" b="1" dirty="0" smtClean="0">
                  <a:solidFill>
                    <a:srgbClr val="0070C0"/>
                  </a:solidFill>
                </a:rPr>
              </a:br>
              <a:r>
                <a:rPr lang="ru-RU" b="1" dirty="0" smtClean="0">
                  <a:solidFill>
                    <a:srgbClr val="0070C0"/>
                  </a:solidFill>
                </a:rPr>
                <a:t>Превращаются в смешинки</a:t>
              </a:r>
              <a:br>
                <a:rPr lang="ru-RU" b="1" dirty="0" smtClean="0">
                  <a:solidFill>
                    <a:srgbClr val="0070C0"/>
                  </a:solidFill>
                </a:rPr>
              </a:br>
              <a:r>
                <a:rPr lang="ru-RU" b="1" dirty="0" smtClean="0">
                  <a:solidFill>
                    <a:srgbClr val="0070C0"/>
                  </a:solidFill>
                </a:rPr>
                <a:t>И ребятам в Новый год</a:t>
              </a:r>
              <a:br>
                <a:rPr lang="ru-RU" b="1" dirty="0" smtClean="0">
                  <a:solidFill>
                    <a:srgbClr val="0070C0"/>
                  </a:solidFill>
                </a:rPr>
              </a:br>
              <a:r>
                <a:rPr lang="ru-RU" b="1" dirty="0" smtClean="0">
                  <a:solidFill>
                    <a:srgbClr val="0070C0"/>
                  </a:solidFill>
                </a:rPr>
                <a:t>Залетают прямо в рот.</a:t>
              </a:r>
              <a:r>
                <a:rPr lang="ru-RU" b="1" i="1" dirty="0" smtClean="0">
                  <a:solidFill>
                    <a:srgbClr val="0070C0"/>
                  </a:solidFill>
                </a:rPr>
                <a:t>  </a:t>
              </a:r>
            </a:p>
            <a:p>
              <a:pPr algn="r"/>
              <a:r>
                <a:rPr lang="ru-RU" b="1" dirty="0" smtClean="0">
                  <a:solidFill>
                    <a:srgbClr val="0070C0"/>
                  </a:solidFill>
                </a:rPr>
                <a:t>Автор: Алёна </a:t>
              </a:r>
              <a:r>
                <a:rPr lang="ru-RU" b="1" dirty="0" err="1" smtClean="0">
                  <a:solidFill>
                    <a:srgbClr val="0070C0"/>
                  </a:solidFill>
                </a:rPr>
                <a:t>Раннева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59" b="19138"/>
            <a:stretch/>
          </p:blipFill>
          <p:spPr bwMode="auto">
            <a:xfrm>
              <a:off x="1162920" y="33734"/>
              <a:ext cx="4535881" cy="24869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5024" y="6933552"/>
              <a:ext cx="2787072" cy="2090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01" y="3901210"/>
              <a:ext cx="2176408" cy="2901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7671" y="4063343"/>
              <a:ext cx="2073455" cy="2764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906" y="6856108"/>
              <a:ext cx="2770128" cy="2090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00825" y="2497990"/>
              <a:ext cx="674459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В рамках проекта «Детский сад и спорт», который разработала инструктор по физической культуре Серова Ю.В. совместно с воспитателями старшей группы №5 </a:t>
              </a:r>
              <a:r>
                <a:rPr lang="ru-RU" sz="1600" b="1" dirty="0" err="1" smtClean="0"/>
                <a:t>Будниковой</a:t>
              </a:r>
              <a:r>
                <a:rPr lang="ru-RU" sz="1600" b="1" dirty="0" smtClean="0"/>
                <a:t> Л.П. и Алёхиной М.В. , наших ребят посетили юные дзюдоисты </a:t>
              </a:r>
              <a:r>
                <a:rPr lang="ru-RU" sz="1600" b="1" dirty="0" smtClean="0"/>
                <a:t>МБУ ДО Юность под руководством тренера Грачёвой Владиславы Сергеевны.</a:t>
              </a:r>
              <a:endParaRPr lang="ru-RU" sz="16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89808" y="3901210"/>
              <a:ext cx="2461447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Они показали нашим ребятам основы классического дзюдо, упражнения для разминки и некоторые приёмы. Такие встречи очень интересны для детей. Все мальчишки и девчонки захотели заниматься этим видом спорта.</a:t>
              </a:r>
              <a:endParaRPr lang="ru-RU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078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6900330" cy="9435231"/>
            <a:chOff x="0" y="0"/>
            <a:chExt cx="6900330" cy="9435231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sp>
          <p:nvSpPr>
            <p:cNvPr id="2" name="Прямоугольник 1"/>
            <p:cNvSpPr/>
            <p:nvPr/>
          </p:nvSpPr>
          <p:spPr>
            <a:xfrm>
              <a:off x="65789" y="201934"/>
              <a:ext cx="3507226" cy="92332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Закончились новогодние каникулы и  9 января дети вернулись в детский сад. Каникулы закончились, а новогодние праздники продолжаются. В период с Рождества до Крещения проходят святки, и в нашем саду святки закончились колядками и 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праздничным театрализованным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представлением. 15 января в музыкальном зале состоялся праздник «Рождественские святки», который подготовила и провела музыкальный руководитель Колмакова В.А. с ребятами подготовительной к школе группой №11.  В ходе мероприятия дети познакомились с народными традициями, с русской историей и культурой. Узнали, что Святые вечера посвящались </a:t>
              </a:r>
              <a:r>
                <a:rPr lang="ru-RU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колядованию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Парни, девушки, дети ходили по дворам, наряжаясь в животных, пели песни — колядки, желая хозяину урожайного года, добра в доме. </a:t>
              </a:r>
              <a:r>
                <a:rPr lang="ru-RU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Колядовщики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посевали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в домах зерном, а хозяева одаривали </a:t>
              </a:r>
              <a:r>
                <a:rPr lang="ru-RU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колядовщиков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угощением.</a:t>
              </a:r>
            </a:p>
            <a:p>
              <a:pPr lvl="0">
                <a:defRPr/>
              </a:pPr>
              <a:endPara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b="21026"/>
            <a:stretch>
              <a:fillRect/>
            </a:stretch>
          </p:blipFill>
          <p:spPr bwMode="auto">
            <a:xfrm>
              <a:off x="3573016" y="5415934"/>
              <a:ext cx="2895266" cy="1714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152" y="201934"/>
              <a:ext cx="3125872" cy="2344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11246"/>
            <a:stretch/>
          </p:blipFill>
          <p:spPr bwMode="auto">
            <a:xfrm>
              <a:off x="3573015" y="3203848"/>
              <a:ext cx="2045123" cy="2212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 l="6119"/>
            <a:stretch>
              <a:fillRect/>
            </a:stretch>
          </p:blipFill>
          <p:spPr bwMode="auto">
            <a:xfrm>
              <a:off x="3849759" y="7019791"/>
              <a:ext cx="2410657" cy="1925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55088" y="1752605"/>
              <a:ext cx="1843295" cy="2310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73839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pic>
          <p:nvPicPr>
            <p:cNvPr id="2050" name="Picture 2" descr="https://yanegalp.ru/upload/medialibrary/1c8/plokhie-slova.jpeg"/>
            <p:cNvPicPr>
              <a:picLocks noChangeAspect="1" noChangeArrowheads="1"/>
            </p:cNvPicPr>
            <p:nvPr/>
          </p:nvPicPr>
          <p:blipFill>
            <a:blip r:embed="rId3" cstate="print"/>
            <a:srcRect l="8447" t="7383" r="7085" b="26872"/>
            <a:stretch>
              <a:fillRect/>
            </a:stretch>
          </p:blipFill>
          <p:spPr bwMode="auto">
            <a:xfrm>
              <a:off x="476672" y="80156"/>
              <a:ext cx="4581128" cy="509950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2052" name="Picture 4" descr="http://s017.radikal.ru/i417/1601/c9/bd664075dfb3.jpg"/>
            <p:cNvPicPr>
              <a:picLocks noChangeAspect="1" noChangeArrowheads="1"/>
            </p:cNvPicPr>
            <p:nvPr/>
          </p:nvPicPr>
          <p:blipFill>
            <a:blip r:embed="rId4" cstate="print"/>
            <a:srcRect l="8100" t="7560" r="8201" b="46136"/>
            <a:stretch>
              <a:fillRect/>
            </a:stretch>
          </p:blipFill>
          <p:spPr bwMode="auto">
            <a:xfrm>
              <a:off x="1700808" y="5076056"/>
              <a:ext cx="4852457" cy="3835007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336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pic>
          <p:nvPicPr>
            <p:cNvPr id="1026" name="Picture 2" descr="http://s017.radikal.ru/i405/1601/9e/854928660a79.jpg"/>
            <p:cNvPicPr>
              <a:picLocks noChangeAspect="1" noChangeArrowheads="1"/>
            </p:cNvPicPr>
            <p:nvPr/>
          </p:nvPicPr>
          <p:blipFill>
            <a:blip r:embed="rId3" cstate="print"/>
            <a:srcRect l="9450" t="7560" r="8201" b="8336"/>
            <a:stretch>
              <a:fillRect/>
            </a:stretch>
          </p:blipFill>
          <p:spPr bwMode="auto">
            <a:xfrm>
              <a:off x="692697" y="506499"/>
              <a:ext cx="5622286" cy="820300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336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267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ДС8_1</cp:lastModifiedBy>
  <cp:revision>23</cp:revision>
  <dcterms:created xsi:type="dcterms:W3CDTF">2019-02-11T11:16:12Z</dcterms:created>
  <dcterms:modified xsi:type="dcterms:W3CDTF">2020-02-11T08:20:31Z</dcterms:modified>
</cp:coreProperties>
</file>