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57" r:id="rId4"/>
    <p:sldId id="259" r:id="rId5"/>
    <p:sldId id="256" r:id="rId6"/>
    <p:sldId id="260" r:id="rId7"/>
    <p:sldId id="261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8000"/>
    <a:srgbClr val="CC0000"/>
    <a:srgbClr val="FF00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352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0"/>
            <a:ext cx="6858000" cy="9173689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739253" y="683568"/>
            <a:ext cx="5643602" cy="8246665"/>
            <a:chOff x="739253" y="683568"/>
            <a:chExt cx="5643602" cy="8246665"/>
          </a:xfrm>
        </p:grpSpPr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2776" y="2207120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08720" y="827584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37112" y="683568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4797" y="1024432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76872" y="1115616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3933056" y="3482588"/>
              <a:ext cx="17100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АПРЕЛЬ  2018г.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39253" y="3482588"/>
              <a:ext cx="5643602" cy="54476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7030A0"/>
                  </a:solidFill>
                </a:rPr>
                <a:t>В нашем номере:</a:t>
              </a:r>
            </a:p>
            <a:p>
              <a:pPr>
                <a:lnSpc>
                  <a:spcPct val="150000"/>
                </a:lnSpc>
              </a:pPr>
              <a:endParaRPr lang="ru-RU" altLang="ru-RU" sz="1600" b="1" dirty="0" smtClean="0"/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КВН в старших группах №6 и №10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Пасхальная сказка для родителей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Музыкальная школа снова радует наших ребят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i="1" dirty="0" smtClean="0"/>
                <a:t>Викторина «Умники и умницы» для подготовительных к школе групп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Необычное родительское собрание в группе №10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Родителям на заметку: «СЕКРЕТЫ ВОСПИТАНИЯ ВЕЖЛИВОГО РЕБЁНКА»</a:t>
              </a:r>
            </a:p>
            <a:p>
              <a:pPr>
                <a:buFontTx/>
                <a:buChar char="-"/>
              </a:pPr>
              <a:endParaRPr lang="ru-RU" alt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-29689"/>
            <a:ext cx="6858000" cy="91736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8720" y="1691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672" y="1835696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6226" r="6835"/>
          <a:stretch>
            <a:fillRect/>
          </a:stretch>
        </p:blipFill>
        <p:spPr bwMode="auto">
          <a:xfrm>
            <a:off x="476672" y="7164288"/>
            <a:ext cx="3090399" cy="1749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lum bright="10000" contrast="10000"/>
          </a:blip>
          <a:srcRect r="8374"/>
          <a:stretch>
            <a:fillRect/>
          </a:stretch>
        </p:blipFill>
        <p:spPr bwMode="auto">
          <a:xfrm>
            <a:off x="3567071" y="5356886"/>
            <a:ext cx="3139231" cy="1927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/>
          <a:stretch>
            <a:fillRect/>
          </a:stretch>
        </p:blipFill>
        <p:spPr bwMode="auto">
          <a:xfrm>
            <a:off x="357166" y="5356886"/>
            <a:ext cx="2976583" cy="1674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lum bright="10000" contrast="10000"/>
          </a:blip>
          <a:srcRect l="15221" t="18727" r="29114"/>
          <a:stretch>
            <a:fillRect/>
          </a:stretch>
        </p:blipFill>
        <p:spPr bwMode="auto">
          <a:xfrm>
            <a:off x="3871704" y="6982160"/>
            <a:ext cx="2352221" cy="1931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6196" y="827584"/>
            <a:ext cx="621510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66"/>
                </a:solidFill>
              </a:rPr>
              <a:t>6 апреля </a:t>
            </a:r>
            <a:r>
              <a:rPr lang="ru-RU" sz="1600" b="1" dirty="0" smtClean="0">
                <a:solidFill>
                  <a:srgbClr val="000066"/>
                </a:solidFill>
              </a:rPr>
              <a:t>между старшими группами №6 и №10 состоялся познавательный КВН по теме: «Профессии», сценарий которого разработала воспитатель Брагина Надежда Ивановна. Тема </a:t>
            </a:r>
            <a:r>
              <a:rPr lang="ru-RU" sz="1600" b="1" dirty="0" err="1" smtClean="0">
                <a:solidFill>
                  <a:srgbClr val="000066"/>
                </a:solidFill>
              </a:rPr>
              <a:t>КВНа</a:t>
            </a:r>
            <a:r>
              <a:rPr lang="ru-RU" sz="1600" b="1" dirty="0" smtClean="0">
                <a:solidFill>
                  <a:srgbClr val="000066"/>
                </a:solidFill>
              </a:rPr>
              <a:t> была выбрана не случайно, ведь именно в детской саду дети знакомятся с многообразием и широким выбором профессий. Все это помогает детям расширить представления о действующих профессиях и воспитать уважение к людям труда, их деятельности и её результатам.</a:t>
            </a:r>
          </a:p>
          <a:p>
            <a:r>
              <a:rPr lang="ru-RU" sz="1600" b="1" dirty="0" smtClean="0">
                <a:solidFill>
                  <a:srgbClr val="000066"/>
                </a:solidFill>
              </a:rPr>
              <a:t>Командам </a:t>
            </a:r>
            <a:r>
              <a:rPr lang="ru-RU" sz="1600" b="1" dirty="0" smtClean="0">
                <a:solidFill>
                  <a:srgbClr val="000066"/>
                </a:solidFill>
              </a:rPr>
              <a:t>«Победители» и </a:t>
            </a:r>
            <a:r>
              <a:rPr lang="ru-RU" sz="1600" b="1" dirty="0" smtClean="0">
                <a:solidFill>
                  <a:srgbClr val="000066"/>
                </a:solidFill>
              </a:rPr>
              <a:t>«Верные друзья» </a:t>
            </a:r>
            <a:r>
              <a:rPr lang="ru-RU" sz="1600" b="1" dirty="0" smtClean="0">
                <a:solidFill>
                  <a:srgbClr val="000066"/>
                </a:solidFill>
              </a:rPr>
              <a:t>были предложены конкурсы: </a:t>
            </a:r>
            <a:r>
              <a:rPr lang="ru-RU" sz="1600" b="1" dirty="0" smtClean="0">
                <a:solidFill>
                  <a:srgbClr val="000066"/>
                </a:solidFill>
              </a:rPr>
              <a:t>«Приветствие», «Собери картинку», «Угадай профессию», «В пословице молвится», </a:t>
            </a:r>
            <a:r>
              <a:rPr lang="ru-RU" sz="1600" b="1" dirty="0" smtClean="0">
                <a:solidFill>
                  <a:srgbClr val="000066"/>
                </a:solidFill>
              </a:rPr>
              <a:t>«К</a:t>
            </a:r>
            <a:r>
              <a:rPr lang="ru-RU" sz="1600" b="1" dirty="0" smtClean="0">
                <a:solidFill>
                  <a:srgbClr val="000066"/>
                </a:solidFill>
              </a:rPr>
              <a:t>онкурс капитанов», </a:t>
            </a:r>
            <a:r>
              <a:rPr lang="ru-RU" sz="1600" b="1" dirty="0" smtClean="0">
                <a:solidFill>
                  <a:srgbClr val="000066"/>
                </a:solidFill>
              </a:rPr>
              <a:t>с которыми ребята  отлично справились. </a:t>
            </a:r>
          </a:p>
          <a:p>
            <a:r>
              <a:rPr lang="ru-RU" sz="1600" b="1" dirty="0" smtClean="0">
                <a:solidFill>
                  <a:srgbClr val="000066"/>
                </a:solidFill>
              </a:rPr>
              <a:t>Мы надеемся, что в дальнейшем воспитанникам нашего детского сада не составит большого труда выбрать себе профессию по душе.</a:t>
            </a:r>
          </a:p>
          <a:p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89"/>
            <a:ext cx="6858000" cy="9173689"/>
            <a:chOff x="0" y="-2969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90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404664" y="926366"/>
              <a:ext cx="612068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2400" b="1" dirty="0">
                <a:solidFill>
                  <a:srgbClr val="002060"/>
                </a:solidFill>
                <a:latin typeface="Monotype Corsiva" pitchFamily="66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8680" y="395536"/>
              <a:ext cx="608594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23380" y="285720"/>
            <a:ext cx="6634620" cy="8858280"/>
            <a:chOff x="223380" y="285720"/>
            <a:chExt cx="6634620" cy="885828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23380" y="285720"/>
              <a:ext cx="6634620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СКАЗКА «ПАСХАЛЬНЫЙ ТЕРЕМОК»</a:t>
              </a:r>
              <a:endPara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77" r="2248"/>
            <a:stretch/>
          </p:blipFill>
          <p:spPr bwMode="auto">
            <a:xfrm>
              <a:off x="1785926" y="857224"/>
              <a:ext cx="3060341" cy="1958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3038" y="2816019"/>
              <a:ext cx="6163931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8000"/>
                  </a:solidFill>
                </a:rPr>
                <a:t>Пасха является не только самым большим, но и самым древним христианским праздником. Встреча Пасхи имеет много традиций. Так наши воспитанники группы №10 под руководством воспитателей </a:t>
              </a:r>
              <a:r>
                <a:rPr lang="ru-RU" b="1" dirty="0" err="1" smtClean="0">
                  <a:solidFill>
                    <a:srgbClr val="008000"/>
                  </a:solidFill>
                </a:rPr>
                <a:t>Лисецкой</a:t>
              </a:r>
              <a:r>
                <a:rPr lang="ru-RU" b="1" dirty="0" smtClean="0">
                  <a:solidFill>
                    <a:srgbClr val="008000"/>
                  </a:solidFill>
                </a:rPr>
                <a:t> Т.Н., </a:t>
              </a:r>
              <a:r>
                <a:rPr lang="ru-RU" b="1" dirty="0" err="1" smtClean="0">
                  <a:solidFill>
                    <a:srgbClr val="008000"/>
                  </a:solidFill>
                </a:rPr>
                <a:t>Черепенькиной</a:t>
              </a:r>
              <a:r>
                <a:rPr lang="ru-RU" b="1" dirty="0" smtClean="0">
                  <a:solidFill>
                    <a:srgbClr val="008000"/>
                  </a:solidFill>
                </a:rPr>
                <a:t> Е.И. и музыкального руководителя </a:t>
              </a:r>
              <a:r>
                <a:rPr lang="ru-RU" b="1" dirty="0" err="1" smtClean="0">
                  <a:solidFill>
                    <a:srgbClr val="008000"/>
                  </a:solidFill>
                </a:rPr>
                <a:t>Колмаковой</a:t>
              </a:r>
              <a:r>
                <a:rPr lang="ru-RU" b="1" dirty="0" smtClean="0">
                  <a:solidFill>
                    <a:srgbClr val="008000"/>
                  </a:solidFill>
                </a:rPr>
                <a:t> В.А. на кануне праздника подготовили и показали ребятам средних групп </a:t>
              </a:r>
              <a:r>
                <a:rPr lang="ru-RU" b="1" dirty="0" err="1" smtClean="0">
                  <a:solidFill>
                    <a:srgbClr val="008000"/>
                  </a:solidFill>
                </a:rPr>
                <a:t>театрализованно-музыкальную</a:t>
              </a:r>
              <a:r>
                <a:rPr lang="ru-RU" b="1" dirty="0" smtClean="0">
                  <a:solidFill>
                    <a:srgbClr val="008000"/>
                  </a:solidFill>
                </a:rPr>
                <a:t> сказку «Пасхальный теремок», в которой  в доступной форме дается представление о великом празднике Пасхи и  приобщает дошкольников к уважению вечных ценностей: любви, доброты, правды и взаимовыручки.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00108" y="714376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5794" y="6786578"/>
              <a:ext cx="3714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1544" y="6531549"/>
              <a:ext cx="2076895" cy="1898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20355" y="6195735"/>
              <a:ext cx="1904990" cy="1473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62828" y="7098782"/>
              <a:ext cx="2286015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37255" y="7715240"/>
              <a:ext cx="2089236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0" y="-29689"/>
              <a:ext cx="6858000" cy="9173689"/>
              <a:chOff x="0" y="-29689"/>
              <a:chExt cx="6858000" cy="9173689"/>
            </a:xfrm>
          </p:grpSpPr>
          <p:pic>
            <p:nvPicPr>
              <p:cNvPr id="6148" name="Picture 4" descr="https://i.pinimg.com/736x/e1/5d/0f/e15d0ff950e20070d94116cef62899cf--borders-free-page-borders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724" t="5653" r="6121" b="4777"/>
              <a:stretch>
                <a:fillRect/>
              </a:stretch>
            </p:blipFill>
            <p:spPr bwMode="auto">
              <a:xfrm>
                <a:off x="0" y="-29689"/>
                <a:ext cx="6858000" cy="9173689"/>
              </a:xfrm>
              <a:prstGeom prst="rect">
                <a:avLst/>
              </a:prstGeom>
              <a:noFill/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476672" y="323528"/>
                <a:ext cx="619268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2400" b="1" dirty="0">
                  <a:solidFill>
                    <a:srgbClr val="002060"/>
                  </a:solidFill>
                  <a:latin typeface="Monotype Corsiva" pitchFamily="66" charset="0"/>
                </a:endParaRPr>
              </a:p>
            </p:txBody>
          </p:sp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/>
            </a:blip>
            <a:srcRect/>
            <a:stretch>
              <a:fillRect/>
            </a:stretch>
          </p:blipFill>
          <p:spPr bwMode="auto">
            <a:xfrm>
              <a:off x="214290" y="6072198"/>
              <a:ext cx="2237196" cy="21400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t="13333" r="6249" b="4999"/>
            <a:stretch>
              <a:fillRect/>
            </a:stretch>
          </p:blipFill>
          <p:spPr bwMode="auto">
            <a:xfrm>
              <a:off x="2285992" y="7358082"/>
              <a:ext cx="2405566" cy="15716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7760" y="6929454"/>
              <a:ext cx="1500198" cy="19502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14818" y="3286116"/>
              <a:ext cx="2178954" cy="20700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57628" y="1142976"/>
              <a:ext cx="2786081" cy="18061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357166" y="945555"/>
              <a:ext cx="350046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И снова у нас в гостях учащиеся Детской музыкальной школы им. И.Е. </a:t>
              </a:r>
              <a:r>
                <a:rPr lang="ru-RU" sz="1600" b="1" dirty="0" err="1" smtClean="0"/>
                <a:t>Каптана</a:t>
              </a:r>
              <a:r>
                <a:rPr lang="ru-RU" sz="1600" b="1" dirty="0" smtClean="0"/>
                <a:t>. 18 апреля в рамках «Недели музыки» для ребят старших групп был подготовлен и проведён концерт.</a:t>
              </a:r>
              <a:endParaRPr lang="ru-RU" sz="16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5728" y="2751496"/>
              <a:ext cx="3786214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Ученики музыкальной школы показали свои умения игры на музыкальных инструментах, таких как аккордеон, фортепиано, а ребята, учащиеся на хоровом отделении, продемонстрировали свои вокальные данные, исполнив много детских песен.</a:t>
              </a:r>
              <a:r>
                <a:rPr lang="ru-RU" sz="1600" dirty="0" smtClean="0"/>
                <a:t> </a:t>
              </a:r>
              <a:r>
                <a:rPr lang="ru-RU" sz="1600" b="1" dirty="0" smtClean="0"/>
                <a:t>Каждый из номеров ребят был уникален по-своему, дети очень старались понравиться своим маленьким зрителям.</a:t>
              </a:r>
              <a:endParaRPr lang="ru-RU" sz="1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86058" y="5606015"/>
              <a:ext cx="35719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Воспитанники нашего детского сада с удовольствием слушали выступления талантливых артистов  и щедро одаривали их  аплодисментами.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0" y="-29689"/>
              <a:ext cx="6858000" cy="9173689"/>
              <a:chOff x="0" y="-1"/>
              <a:chExt cx="6858000" cy="9173689"/>
            </a:xfrm>
          </p:grpSpPr>
          <p:pic>
            <p:nvPicPr>
              <p:cNvPr id="6148" name="Picture 4" descr="https://i.pinimg.com/736x/e1/5d/0f/e15d0ff950e20070d94116cef62899cf--borders-free-page-borders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724" t="5653" r="6121" b="4777"/>
              <a:stretch>
                <a:fillRect/>
              </a:stretch>
            </p:blipFill>
            <p:spPr bwMode="auto">
              <a:xfrm>
                <a:off x="0" y="-1"/>
                <a:ext cx="6858000" cy="9173689"/>
              </a:xfrm>
              <a:prstGeom prst="rect">
                <a:avLst/>
              </a:prstGeom>
              <a:noFill/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692696" y="683568"/>
                <a:ext cx="547260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b="1" dirty="0">
                  <a:latin typeface="Monotype Corsiva" pitchFamily="66" charset="0"/>
                </a:endParaRP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20000" contrast="10000"/>
            </a:blip>
            <a:srcRect l="1653" t="8816" r="3305" b="18456"/>
            <a:stretch>
              <a:fillRect/>
            </a:stretch>
          </p:blipFill>
          <p:spPr bwMode="auto">
            <a:xfrm>
              <a:off x="500042" y="642910"/>
              <a:ext cx="3111883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 t="4830" b="13056"/>
            <a:stretch>
              <a:fillRect/>
            </a:stretch>
          </p:blipFill>
          <p:spPr bwMode="auto">
            <a:xfrm>
              <a:off x="785794" y="2143108"/>
              <a:ext cx="2357454" cy="1451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t="15200"/>
            <a:stretch>
              <a:fillRect/>
            </a:stretch>
          </p:blipFill>
          <p:spPr bwMode="auto">
            <a:xfrm>
              <a:off x="0" y="6643702"/>
              <a:ext cx="3857717" cy="19288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1500174" y="0"/>
              <a:ext cx="371678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Умники и умницы</a:t>
              </a:r>
              <a:endPara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5728" y="3643306"/>
              <a:ext cx="6143668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27 апреля в нашем саду состоялась увлекательная игра для ребят подготовительных к школе групп «Умники и умницы», организованная  педагогом психологом </a:t>
              </a:r>
              <a:r>
                <a:rPr lang="ru-RU" sz="1600" b="1" dirty="0" err="1" smtClean="0">
                  <a:solidFill>
                    <a:schemeClr val="accent2">
                      <a:lumMod val="75000"/>
                    </a:schemeClr>
                  </a:solidFill>
                </a:rPr>
                <a:t>Лыфарь</a:t>
              </a:r>
              <a:r>
                <a:rPr lang="ru-RU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 Светланой Алексеевной.  Три команды  «Плюс» (гр№8), «Умные совята» (гр№3) и «Пингвины» (гр№9) состязались в знаниях, умениях и навыках приобретенных  в нашем учреждении, показывая тем самым свою подготовленность к школе. Все ребята продемонстрировали хорошие интеллектуальные познания, однако, с перевесом всего в один балл, сильнейшей жюри признало  команду группы №8 «Плюс». </a:t>
              </a:r>
              <a:endParaRPr lang="ru-RU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pic>
          <p:nvPicPr>
            <p:cNvPr id="4102" name="Picture 6" descr="C:\Users\User\Downloads\IMG_7894-06-05-18-02-31.JPG"/>
            <p:cNvPicPr>
              <a:picLocks noChangeAspect="1" noChangeArrowheads="1"/>
            </p:cNvPicPr>
            <p:nvPr/>
          </p:nvPicPr>
          <p:blipFill>
            <a:blip r:embed="rId6" cstate="print"/>
            <a:srcRect t="11042"/>
            <a:stretch>
              <a:fillRect/>
            </a:stretch>
          </p:blipFill>
          <p:spPr bwMode="auto">
            <a:xfrm>
              <a:off x="3786190" y="642910"/>
              <a:ext cx="2407889" cy="1726586"/>
            </a:xfrm>
            <a:prstGeom prst="rect">
              <a:avLst/>
            </a:prstGeom>
            <a:noFill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b="9242"/>
            <a:stretch>
              <a:fillRect/>
            </a:stretch>
          </p:blipFill>
          <p:spPr bwMode="auto">
            <a:xfrm>
              <a:off x="3500438" y="1643042"/>
              <a:ext cx="1571636" cy="190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3857628" y="6434417"/>
              <a:ext cx="3000372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Участники игры получили массу положительных эмоций , а члены жюри вручили всем памятные медали. </a:t>
              </a:r>
            </a:p>
            <a:p>
              <a:pPr algn="ctr"/>
              <a:r>
                <a:rPr lang="ru-RU" b="1" dirty="0" smtClean="0">
                  <a:solidFill>
                    <a:srgbClr val="CC0000"/>
                  </a:solidFill>
                </a:rPr>
                <a:t>Желаем нашим  будущим выпускникам успехов в учёбе и только отличных оценок!</a:t>
              </a:r>
              <a:endParaRPr lang="ru-RU" b="1" dirty="0">
                <a:solidFill>
                  <a:srgbClr val="CC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0"/>
            <a:ext cx="6858000" cy="9173689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82191" y="323528"/>
            <a:ext cx="6775809" cy="8820472"/>
            <a:chOff x="82191" y="323528"/>
            <a:chExt cx="6775809" cy="8820472"/>
          </a:xfrm>
        </p:grpSpPr>
        <p:sp>
          <p:nvSpPr>
            <p:cNvPr id="3" name="TextBox 2"/>
            <p:cNvSpPr txBox="1"/>
            <p:nvPr/>
          </p:nvSpPr>
          <p:spPr>
            <a:xfrm>
              <a:off x="404664" y="323528"/>
              <a:ext cx="6264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7030A0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191" y="3085357"/>
              <a:ext cx="2335112" cy="189839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14074"/>
            <a:stretch>
              <a:fillRect/>
            </a:stretch>
          </p:blipFill>
          <p:spPr bwMode="auto">
            <a:xfrm>
              <a:off x="3787245" y="7286644"/>
              <a:ext cx="2882115" cy="18573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7596" y="4401684"/>
              <a:ext cx="1841412" cy="14562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2852" y="5652120"/>
              <a:ext cx="2649117" cy="287961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404664" y="323528"/>
              <a:ext cx="6429396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Необычное родительское собрание  в форме викторины по сказкам для детей и их родителей было проведено воспитателями группы №10 </a:t>
              </a:r>
              <a:r>
                <a:rPr lang="ru-RU" b="1" dirty="0" err="1" smtClean="0">
                  <a:solidFill>
                    <a:srgbClr val="7030A0"/>
                  </a:solidFill>
                </a:rPr>
                <a:t>Лисецкой</a:t>
              </a:r>
              <a:r>
                <a:rPr lang="ru-RU" b="1" dirty="0" smtClean="0">
                  <a:solidFill>
                    <a:srgbClr val="7030A0"/>
                  </a:solidFill>
                </a:rPr>
                <a:t> Т.Н и </a:t>
              </a:r>
              <a:r>
                <a:rPr lang="ru-RU" b="1" dirty="0" err="1" smtClean="0">
                  <a:solidFill>
                    <a:srgbClr val="7030A0"/>
                  </a:solidFill>
                </a:rPr>
                <a:t>Черепенькина</a:t>
              </a:r>
              <a:r>
                <a:rPr lang="ru-RU" b="1" dirty="0" smtClean="0">
                  <a:solidFill>
                    <a:srgbClr val="7030A0"/>
                  </a:solidFill>
                </a:rPr>
                <a:t> Е.И. Целью данного мероприятия стало желание педагогов привлечь родителей к чтению детям художественной литературы, а  для ребят – закрепление знаний о сказках и формирование  умения свободно  и грамотно высказывать свои мысли.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17303" y="2908851"/>
              <a:ext cx="425205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Для участников были подготовлены различные интересные конкурсы: «Из какой сказки предмет», «Угадай сказку по персонажам», «Кто больше знает сказок» и др.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28910" y="5857884"/>
              <a:ext cx="392909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И в завершении данного мероприятия родители показали импровизированную сказку «Репка на новый лад», чем очень развеселили своих детей.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858000" cy="9173689"/>
            <a:chOff x="0" y="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724" t="5653" r="6121" b="4777"/>
            <a:stretch>
              <a:fillRect/>
            </a:stretch>
          </p:blipFill>
          <p:spPr bwMode="auto">
            <a:xfrm>
              <a:off x="0" y="0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285728" y="1000100"/>
              <a:ext cx="597666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2000" b="1" dirty="0" smtClean="0"/>
                <a:t>НА ЗАМЕТКУ РОДИТЕЛЯМ </a:t>
              </a:r>
              <a:r>
                <a:rPr lang="ru-RU" b="1" dirty="0" smtClean="0"/>
                <a:t>       </a:t>
              </a:r>
              <a:endParaRPr lang="ru-RU" dirty="0" smtClean="0"/>
            </a:p>
          </p:txBody>
        </p:sp>
        <p:pic>
          <p:nvPicPr>
            <p:cNvPr id="1026" name="Picture 2" descr="https://ds03.infourok.ru/uploads/ex/0764/00039d5b-b95805f7/7/hello_html_e60715a.jpg"/>
            <p:cNvPicPr>
              <a:picLocks noChangeAspect="1" noChangeArrowheads="1"/>
            </p:cNvPicPr>
            <p:nvPr/>
          </p:nvPicPr>
          <p:blipFill>
            <a:blip r:embed="rId3"/>
            <a:srcRect l="10954" t="6559" r="8691" b="36594"/>
            <a:stretch>
              <a:fillRect/>
            </a:stretch>
          </p:blipFill>
          <p:spPr bwMode="auto">
            <a:xfrm>
              <a:off x="285728" y="1643042"/>
              <a:ext cx="6238426" cy="678661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707</TotalTime>
  <Words>554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69</cp:revision>
  <dcterms:created xsi:type="dcterms:W3CDTF">2018-04-02T05:48:48Z</dcterms:created>
  <dcterms:modified xsi:type="dcterms:W3CDTF">2018-05-08T04:32:20Z</dcterms:modified>
</cp:coreProperties>
</file>