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58" r:id="rId6"/>
    <p:sldId id="260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714356"/>
            <a:ext cx="6622504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</a:t>
            </a:r>
            <a:r>
              <a:rPr lang="ru-RU" dirty="0" smtClean="0"/>
              <a:t>Ознакомление с окружающим </a:t>
            </a:r>
            <a:br>
              <a:rPr lang="ru-RU" dirty="0" smtClean="0"/>
            </a:br>
            <a:r>
              <a:rPr lang="ru-RU" sz="3600" i="1" dirty="0" smtClean="0">
                <a:solidFill>
                  <a:srgbClr val="7030A0"/>
                </a:solidFill>
              </a:rPr>
              <a:t>«Покормим </a:t>
            </a:r>
            <a:r>
              <a:rPr lang="ru-RU" sz="3600" i="1" dirty="0" smtClean="0">
                <a:solidFill>
                  <a:srgbClr val="7030A0"/>
                </a:solidFill>
              </a:rPr>
              <a:t>птиц зимой»</a:t>
            </a:r>
            <a:endParaRPr lang="ru-RU" sz="3600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2214554"/>
            <a:ext cx="6622504" cy="4076537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Задача взрослых - воспитывать интерес у детей </a:t>
            </a:r>
            <a:r>
              <a:rPr lang="ru-RU" dirty="0" smtClean="0">
                <a:solidFill>
                  <a:srgbClr val="7030A0"/>
                </a:solidFill>
              </a:rPr>
              <a:t>к друзьям </a:t>
            </a:r>
            <a:r>
              <a:rPr lang="ru-RU" dirty="0">
                <a:solidFill>
                  <a:srgbClr val="7030A0"/>
                </a:solidFill>
              </a:rPr>
              <a:t>нашим меньшим - птицам, желание узнавать новые факты их </a:t>
            </a:r>
            <a:r>
              <a:rPr lang="ru-RU" dirty="0" smtClean="0">
                <a:solidFill>
                  <a:srgbClr val="7030A0"/>
                </a:solidFill>
              </a:rPr>
              <a:t>жизни, заботиться </a:t>
            </a:r>
            <a:r>
              <a:rPr lang="ru-RU" dirty="0">
                <a:solidFill>
                  <a:srgbClr val="7030A0"/>
                </a:solidFill>
              </a:rPr>
              <a:t>о них, радоваться от сознания того, что делясь крохами, </a:t>
            </a:r>
            <a:r>
              <a:rPr lang="ru-RU" dirty="0" smtClean="0">
                <a:solidFill>
                  <a:srgbClr val="7030A0"/>
                </a:solidFill>
              </a:rPr>
              <a:t>можно спасти </a:t>
            </a:r>
            <a:r>
              <a:rPr lang="ru-RU" dirty="0">
                <a:solidFill>
                  <a:srgbClr val="7030A0"/>
                </a:solidFill>
              </a:rPr>
              <a:t>птиц зимой от гибели. Дать детям элементарные знания о том, </a:t>
            </a:r>
            <a:r>
              <a:rPr lang="ru-RU" dirty="0" smtClean="0">
                <a:solidFill>
                  <a:srgbClr val="7030A0"/>
                </a:solidFill>
              </a:rPr>
              <a:t>чем кормить </a:t>
            </a:r>
            <a:r>
              <a:rPr lang="ru-RU" dirty="0">
                <a:solidFill>
                  <a:srgbClr val="7030A0"/>
                </a:solidFill>
              </a:rPr>
              <a:t>птиц </a:t>
            </a:r>
            <a:r>
              <a:rPr lang="ru-RU" dirty="0" smtClean="0">
                <a:solidFill>
                  <a:srgbClr val="7030A0"/>
                </a:solidFill>
              </a:rPr>
              <a:t>зимой.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b="0" dirty="0" smtClean="0">
                <a:solidFill>
                  <a:srgbClr val="7030A0"/>
                </a:solidFill>
              </a:rPr>
              <a:t>Работу выполнил педагог Алехина М.В с детьми старшей группы №5</a:t>
            </a:r>
            <a:endParaRPr lang="ru-RU" b="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0671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+mn-lt"/>
              </a:rPr>
              <a:t> </a:t>
            </a:r>
            <a:endParaRPr lang="ru-RU" sz="2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589240"/>
            <a:ext cx="4330824" cy="884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Беседа с детьми на тему «Перелетные птицы» 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88640"/>
            <a:ext cx="38884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052736"/>
            <a:ext cx="4083918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29420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260648"/>
            <a:ext cx="4720952" cy="49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Загадки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7745288" cy="5709248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1400" dirty="0" smtClean="0"/>
              <a:t>Эта хищница болтлива, воровата, суетлива,              </a:t>
            </a:r>
          </a:p>
          <a:p>
            <a:pPr marL="0" indent="0">
              <a:buNone/>
            </a:pPr>
            <a:r>
              <a:rPr lang="ru-RU" sz="1400" dirty="0" smtClean="0"/>
              <a:t>Стрекотунья , белобока, </a:t>
            </a:r>
          </a:p>
          <a:p>
            <a:pPr marL="0" indent="0">
              <a:buNone/>
            </a:pPr>
            <a:r>
              <a:rPr lang="ru-RU" sz="1400" dirty="0" smtClean="0"/>
              <a:t>А зовут её……(сорока)</a:t>
            </a:r>
          </a:p>
          <a:p>
            <a:pPr marL="0" indent="0">
              <a:buNone/>
            </a:pPr>
            <a:r>
              <a:rPr lang="ru-RU" sz="1400" dirty="0" smtClean="0"/>
              <a:t>                 *****</a:t>
            </a:r>
          </a:p>
          <a:p>
            <a:pPr marL="0" indent="0">
              <a:buNone/>
            </a:pPr>
            <a:r>
              <a:rPr lang="ru-RU" sz="1400" dirty="0" err="1" smtClean="0"/>
              <a:t>Чернокрылый,красногрудый</a:t>
            </a:r>
            <a:r>
              <a:rPr lang="ru-RU" sz="1400" dirty="0" smtClean="0"/>
              <a:t>,</a:t>
            </a:r>
          </a:p>
          <a:p>
            <a:pPr marL="0" indent="0">
              <a:buNone/>
              <a:tabLst>
                <a:tab pos="1704975" algn="l"/>
                <a:tab pos="2595563" algn="l"/>
              </a:tabLst>
            </a:pPr>
            <a:r>
              <a:rPr lang="ru-RU" sz="1400" dirty="0" smtClean="0"/>
              <a:t>И зимой найдет приют</a:t>
            </a:r>
          </a:p>
          <a:p>
            <a:pPr marL="0" indent="0">
              <a:buNone/>
            </a:pPr>
            <a:r>
              <a:rPr lang="ru-RU" sz="1400" dirty="0" smtClean="0"/>
              <a:t>Не боится он простуды-</a:t>
            </a:r>
          </a:p>
          <a:p>
            <a:pPr marL="0" indent="0">
              <a:buNone/>
            </a:pPr>
            <a:r>
              <a:rPr lang="ru-RU" sz="1400" dirty="0" smtClean="0"/>
              <a:t>С первым снегом тут как тут!(снегирь)</a:t>
            </a:r>
          </a:p>
          <a:p>
            <a:pPr marL="0" indent="0">
              <a:buNone/>
            </a:pPr>
            <a:r>
              <a:rPr lang="ru-RU" sz="1400" dirty="0" smtClean="0"/>
              <a:t>                 ******</a:t>
            </a:r>
          </a:p>
          <a:p>
            <a:pPr marL="0" indent="0">
              <a:buNone/>
            </a:pPr>
            <a:r>
              <a:rPr lang="ru-RU" sz="1400" dirty="0" smtClean="0"/>
              <a:t>Странный доктор есть на свете,</a:t>
            </a:r>
          </a:p>
          <a:p>
            <a:pPr marL="0" indent="0">
              <a:buNone/>
            </a:pPr>
            <a:r>
              <a:rPr lang="ru-RU" sz="1400" dirty="0" smtClean="0"/>
              <a:t>Он деревья </a:t>
            </a:r>
            <a:r>
              <a:rPr lang="ru-RU" sz="1400" dirty="0" err="1" smtClean="0"/>
              <a:t>лечит,дети</a:t>
            </a:r>
            <a:r>
              <a:rPr lang="ru-RU" sz="1400" dirty="0" smtClean="0"/>
              <a:t>.</a:t>
            </a:r>
          </a:p>
          <a:p>
            <a:pPr marL="0" indent="0">
              <a:buNone/>
            </a:pPr>
            <a:r>
              <a:rPr lang="ru-RU" sz="1400" dirty="0" smtClean="0"/>
              <a:t>-Где </a:t>
            </a:r>
            <a:r>
              <a:rPr lang="ru-RU" sz="1400" dirty="0" err="1" smtClean="0"/>
              <a:t>болит?Тук-тук</a:t>
            </a:r>
            <a:r>
              <a:rPr lang="ru-RU" sz="1400" dirty="0" smtClean="0"/>
              <a:t>!</a:t>
            </a:r>
          </a:p>
          <a:p>
            <a:pPr marL="0" indent="0">
              <a:buNone/>
            </a:pPr>
            <a:r>
              <a:rPr lang="ru-RU" sz="1400" dirty="0" smtClean="0"/>
              <a:t>А, нашел. Тук-тук (дятел)</a:t>
            </a:r>
          </a:p>
          <a:p>
            <a:pPr marL="0" indent="0">
              <a:buNone/>
            </a:pPr>
            <a:r>
              <a:rPr lang="ru-RU" sz="1400" dirty="0" smtClean="0"/>
              <a:t>                  *****</a:t>
            </a:r>
          </a:p>
          <a:p>
            <a:pPr marL="0" indent="0">
              <a:buNone/>
            </a:pPr>
            <a:r>
              <a:rPr lang="ru-RU" sz="1400" dirty="0" smtClean="0"/>
              <a:t>Спинка зеленовата,</a:t>
            </a:r>
          </a:p>
          <a:p>
            <a:pPr marL="0" indent="0">
              <a:buNone/>
            </a:pPr>
            <a:r>
              <a:rPr lang="ru-RU" sz="1400" dirty="0" smtClean="0"/>
              <a:t>Животиком желтовата,</a:t>
            </a:r>
          </a:p>
          <a:p>
            <a:pPr marL="0" indent="0">
              <a:buNone/>
            </a:pPr>
            <a:r>
              <a:rPr lang="ru-RU" sz="1400" dirty="0" smtClean="0"/>
              <a:t>Черненькая шапочка,</a:t>
            </a:r>
          </a:p>
          <a:p>
            <a:pPr marL="0" indent="0">
              <a:buNone/>
            </a:pPr>
            <a:r>
              <a:rPr lang="ru-RU" sz="1400" dirty="0" smtClean="0"/>
              <a:t>И полоска шарфика.(синица)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31528">
            <a:off x="4722541" y="4194893"/>
            <a:ext cx="3395663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29279">
            <a:off x="3386045" y="1520950"/>
            <a:ext cx="2846608" cy="3012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53071">
            <a:off x="5594454" y="594969"/>
            <a:ext cx="3189900" cy="202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7531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6632"/>
            <a:ext cx="5873080" cy="1152128"/>
          </a:xfrm>
        </p:spPr>
        <p:txBody>
          <a:bodyPr/>
          <a:lstStyle/>
          <a:p>
            <a:r>
              <a:rPr lang="ru-RU" b="1" dirty="0" smtClean="0"/>
              <a:t>     Птицы наши друзья!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1.Какая птица умеет дразниться?</a:t>
            </a:r>
          </a:p>
          <a:p>
            <a:pPr marL="0" indent="0">
              <a:buNone/>
            </a:pPr>
            <a:r>
              <a:rPr lang="ru-RU" sz="1800" dirty="0" smtClean="0"/>
              <a:t>2.Какая птица хвостом </a:t>
            </a:r>
            <a:r>
              <a:rPr lang="ru-RU" sz="1800" dirty="0" err="1" smtClean="0"/>
              <a:t>хвостом</a:t>
            </a:r>
            <a:r>
              <a:rPr lang="ru-RU" sz="1800" dirty="0" smtClean="0"/>
              <a:t> разноцветным гордится?</a:t>
            </a:r>
          </a:p>
          <a:p>
            <a:pPr marL="0" indent="0">
              <a:buNone/>
            </a:pPr>
            <a:r>
              <a:rPr lang="ru-RU" sz="1800" dirty="0" smtClean="0"/>
              <a:t>3.Какую птицу называют символов мира?</a:t>
            </a:r>
          </a:p>
          <a:p>
            <a:pPr marL="0" indent="0">
              <a:buNone/>
            </a:pPr>
            <a:r>
              <a:rPr lang="ru-RU" sz="1800" dirty="0" smtClean="0"/>
              <a:t>4.Какие птицы прилетают первыми весной?</a:t>
            </a:r>
          </a:p>
          <a:p>
            <a:pPr marL="0" indent="0">
              <a:buNone/>
            </a:pPr>
            <a:r>
              <a:rPr lang="ru-RU" sz="1800" dirty="0" smtClean="0"/>
              <a:t>5.Какую птицу называют лесным доктором?</a:t>
            </a:r>
          </a:p>
          <a:p>
            <a:pPr marL="0" indent="0">
              <a:buNone/>
            </a:pPr>
            <a:r>
              <a:rPr lang="ru-RU" sz="1800" dirty="0" smtClean="0"/>
              <a:t>6.Какая птица не спит по ночам?</a:t>
            </a:r>
          </a:p>
          <a:p>
            <a:pPr marL="0" indent="0">
              <a:buNone/>
            </a:pPr>
            <a:r>
              <a:rPr lang="ru-RU" sz="1800" dirty="0" smtClean="0"/>
              <a:t>7. Самая певучая птица в саду?</a:t>
            </a:r>
          </a:p>
          <a:p>
            <a:pPr marL="0" indent="0">
              <a:buNone/>
            </a:pPr>
            <a:r>
              <a:rPr lang="ru-RU" sz="1800" dirty="0" smtClean="0"/>
              <a:t>8.Какую птичку можно назвать зимним яблоком?</a:t>
            </a:r>
          </a:p>
          <a:p>
            <a:pPr marL="0" indent="0">
              <a:buNone/>
            </a:pPr>
            <a:r>
              <a:rPr lang="ru-RU" sz="1800" dirty="0" smtClean="0"/>
              <a:t>9.Какая птица захватывает чужие гнезда?</a:t>
            </a:r>
          </a:p>
          <a:p>
            <a:pPr marL="0" indent="0">
              <a:buNone/>
            </a:pPr>
            <a:r>
              <a:rPr lang="ru-RU" sz="1800" dirty="0" smtClean="0"/>
              <a:t>10.Какая птица символ мудрости?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480322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188640"/>
            <a:ext cx="3640832" cy="936104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+mn-lt"/>
              </a:rPr>
              <a:t>Ребята дома с родителями изготовили кормушки для птиц.</a:t>
            </a:r>
            <a:endParaRPr lang="ru-RU" sz="14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1529409"/>
            <a:ext cx="38884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88640"/>
            <a:ext cx="3960440" cy="5280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40051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476672"/>
            <a:ext cx="2555241" cy="94096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На территории детского сада мы с ребятами установили кормушки.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6632"/>
            <a:ext cx="3528392" cy="4369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946"/>
          <a:stretch/>
        </p:blipFill>
        <p:spPr>
          <a:xfrm>
            <a:off x="3419872" y="2171733"/>
            <a:ext cx="2843273" cy="4677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03" t="6465" r="11751"/>
          <a:stretch/>
        </p:blipFill>
        <p:spPr>
          <a:xfrm>
            <a:off x="6012160" y="228638"/>
            <a:ext cx="2792791" cy="4281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34880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480720" cy="403244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111111"/>
                </a:solidFill>
                <a:latin typeface="Arial"/>
              </a:rPr>
              <a:t>                                                Покормите </a:t>
            </a:r>
            <a:r>
              <a:rPr lang="ru-RU" sz="1600" b="1" dirty="0">
                <a:solidFill>
                  <a:srgbClr val="111111"/>
                </a:solidFill>
                <a:latin typeface="Arial"/>
              </a:rPr>
              <a:t>птиц зимой!</a:t>
            </a:r>
            <a:r>
              <a:rPr lang="ru-RU" sz="1600" dirty="0">
                <a:solidFill>
                  <a:srgbClr val="111111"/>
                </a:solidFill>
                <a:latin typeface="Arial"/>
              </a:rPr>
              <a:t/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dirty="0">
                <a:solidFill>
                  <a:srgbClr val="111111"/>
                </a:solidFill>
                <a:latin typeface="Arial"/>
              </a:rPr>
              <a:t>Путь со всех концов</a:t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dirty="0">
                <a:solidFill>
                  <a:srgbClr val="111111"/>
                </a:solidFill>
                <a:latin typeface="Arial"/>
              </a:rPr>
              <a:t>К вам слетятся, как домой,</a:t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dirty="0">
                <a:solidFill>
                  <a:srgbClr val="111111"/>
                </a:solidFill>
                <a:latin typeface="Arial"/>
              </a:rPr>
              <a:t>Стайки на крыльцо.</a:t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dirty="0">
                <a:solidFill>
                  <a:srgbClr val="111111"/>
                </a:solidFill>
                <a:latin typeface="Arial"/>
              </a:rPr>
              <a:t>Сколько гибнет их - не счесть,</a:t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dirty="0">
                <a:solidFill>
                  <a:srgbClr val="111111"/>
                </a:solidFill>
                <a:latin typeface="Arial"/>
              </a:rPr>
              <a:t>Видеть тяжело.</a:t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dirty="0">
                <a:solidFill>
                  <a:srgbClr val="111111"/>
                </a:solidFill>
                <a:latin typeface="Arial"/>
              </a:rPr>
              <a:t>А ведь в нашем сердце есть</a:t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dirty="0">
                <a:solidFill>
                  <a:srgbClr val="111111"/>
                </a:solidFill>
                <a:latin typeface="Arial"/>
              </a:rPr>
              <a:t>И для птиц тепло.</a:t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dirty="0">
                <a:solidFill>
                  <a:srgbClr val="111111"/>
                </a:solidFill>
                <a:latin typeface="Arial"/>
              </a:rPr>
              <a:t>Приучите птиц в мороз</a:t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dirty="0">
                <a:solidFill>
                  <a:srgbClr val="111111"/>
                </a:solidFill>
                <a:latin typeface="Arial"/>
              </a:rPr>
              <a:t>К своему окну.</a:t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dirty="0">
                <a:solidFill>
                  <a:srgbClr val="111111"/>
                </a:solidFill>
                <a:latin typeface="Arial"/>
              </a:rPr>
              <a:t>Чтоб без песен не пришлось</a:t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dirty="0">
                <a:solidFill>
                  <a:srgbClr val="111111"/>
                </a:solidFill>
                <a:latin typeface="Arial"/>
              </a:rPr>
              <a:t>Нам встречать весну.</a:t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r>
              <a:rPr lang="ru-RU" sz="1600" b="1" dirty="0">
                <a:solidFill>
                  <a:srgbClr val="111111"/>
                </a:solidFill>
                <a:latin typeface="Arial"/>
              </a:rPr>
              <a:t>(А. Я. Яшин)</a:t>
            </a:r>
            <a:r>
              <a:rPr lang="ru-RU" sz="1600" dirty="0">
                <a:solidFill>
                  <a:srgbClr val="111111"/>
                </a:solidFill>
                <a:latin typeface="Arial"/>
              </a:rPr>
              <a:t/>
            </a:r>
            <a:br>
              <a:rPr lang="ru-RU" sz="1600" dirty="0">
                <a:solidFill>
                  <a:srgbClr val="111111"/>
                </a:solidFill>
                <a:latin typeface="Arial"/>
              </a:rPr>
            </a:br>
            <a:endParaRPr lang="ru-RU" sz="1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4678" y="1928802"/>
            <a:ext cx="547260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77084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363</TotalTime>
  <Words>251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     Ознакомление с окружающим  «Покормим птиц зимой»</vt:lpstr>
      <vt:lpstr> </vt:lpstr>
      <vt:lpstr>Загадки</vt:lpstr>
      <vt:lpstr>     Птицы наши друзья!</vt:lpstr>
      <vt:lpstr>Ребята дома с родителями изготовили кормушки для птиц.</vt:lpstr>
      <vt:lpstr>На территории детского сада мы с ребятами установили кормушки.</vt:lpstr>
      <vt:lpstr>                                                Покормите птиц зимой! Путь со всех концов К вам слетятся, как домой, Стайки на крыльцо. Сколько гибнет их - не счесть, Видеть тяжело. А ведь в нашем сердце есть И для птиц тепло. Приучите птиц в мороз К своему окну. Чтоб без песен не пришлось Нам встречать весну. (А. Я. Яшин)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«Покормим птиц зимой»</dc:title>
  <dc:creator>11</dc:creator>
  <cp:lastModifiedBy>1</cp:lastModifiedBy>
  <cp:revision>11</cp:revision>
  <dcterms:created xsi:type="dcterms:W3CDTF">2020-01-14T04:58:10Z</dcterms:created>
  <dcterms:modified xsi:type="dcterms:W3CDTF">2020-01-22T12:11:05Z</dcterms:modified>
</cp:coreProperties>
</file>