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73014" y="737752"/>
            <a:ext cx="8558552" cy="5672055"/>
            <a:chOff x="473014" y="737752"/>
            <a:chExt cx="8558552" cy="567205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73014" y="737752"/>
              <a:ext cx="8419465" cy="5632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3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Дорогие </a:t>
              </a:r>
              <a:r>
                <a:rPr lang="ru-RU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мамы, папы, бабушки и дедушки! </a:t>
              </a:r>
              <a:endParaRPr lang="ru-RU" sz="3200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Если 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ваш ребенок ходит в детский сад, то вас наверняка приглашают на утренники. И это замечательно, ведь вы сможете еще раз убедиться в том, какой ваш ребенок красивый,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умный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, талантливый,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сообразительный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! А чтобы и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вы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, и ребенок не испытали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чувство 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разочарования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после 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праздника, достаточно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соблюдать 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несколько простых </a:t>
              </a:r>
              <a:endParaRPr lang="ru-RU" sz="2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правил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pic>
          <p:nvPicPr>
            <p:cNvPr id="1026" name="Picture 2" descr="C:\Users\mbdou\Downloads\утрен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1808" b="91399" l="18778" r="7377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14" t="10025" r="19314" b="10073"/>
            <a:stretch/>
          </p:blipFill>
          <p:spPr bwMode="auto">
            <a:xfrm>
              <a:off x="5004048" y="2924944"/>
              <a:ext cx="4027518" cy="3484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276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95536" y="548680"/>
            <a:ext cx="8272835" cy="6001643"/>
            <a:chOff x="395536" y="548680"/>
            <a:chExt cx="8272835" cy="600164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5536" y="548680"/>
              <a:ext cx="6480720" cy="6001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Добро пожаловать на детский праздник к нам!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с правилами ознакомиться мы предлагаем вам.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Мы в музыкальном зале рады видеть всех,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Всегда звучат здесь песни, детский смех.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чтобы праздник был спокойней, веселей,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надо брать с собой грудных детей.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Устанут, будут плакать, и кричать,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Нехорошо артистов огорчать.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день праздника вы постарайтесь раньше встать.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Чтобы на утренник в детсад не опоздать.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Чтоб ваша дочка или ваш сынок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Костюм надеть спокойно смог.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вот фотоаппарат иль камеру возьмите,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обязательно весь праздник наш снимите.</a:t>
              </a:r>
            </a:p>
          </p:txBody>
        </p:sp>
        <p:pic>
          <p:nvPicPr>
            <p:cNvPr id="1026" name="Picture 2" descr="E:\консультация\фотик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2348880"/>
              <a:ext cx="2368179" cy="2006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4721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67544" y="117693"/>
            <a:ext cx="8654280" cy="6740307"/>
            <a:chOff x="467544" y="117693"/>
            <a:chExt cx="8654280" cy="674030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67544" y="117693"/>
              <a:ext cx="7632848" cy="67403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что же можно? Спросите вы нас!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Мы очень просим, дорогие, вас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Аплодисментами поддерживать детей,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Чтобы артисты стали посмелей.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если уж пришлось вам опоздать,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 постарайтесь никому не помешать.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Вы между номерами паузу дождитесь,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Пройдите в зал и у дверей садитесь.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не забудьте снять пальто и шапки.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Снимите сапоги, наденьте тапки,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лучше туфли на высоких каблуках.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Чтоб все вокруг сказали: «Ах!»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Ещё хотим, друзья вам предложить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Свои таланты в зале проявить.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Читать стихи, петь песни, танцевать,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Шутить, на сцене роль сыграть,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Танцуйте, пойте, веселитесь с нами</a:t>
              </a:r>
            </a:p>
            <a:p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знайте, ждем всегда мы встреч приятных с вами!</a:t>
              </a:r>
            </a:p>
          </p:txBody>
        </p:sp>
        <p:pic>
          <p:nvPicPr>
            <p:cNvPr id="2050" name="Picture 2" descr="E:\консультация\танцы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854" y="2708920"/>
              <a:ext cx="3477970" cy="3068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52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296</Words>
  <Application>Microsoft Office PowerPoint</Application>
  <PresentationFormat>Экран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mbdou</dc:creator>
  <cp:lastModifiedBy>Admin</cp:lastModifiedBy>
  <cp:revision>6</cp:revision>
  <dcterms:created xsi:type="dcterms:W3CDTF">2016-11-18T07:28:34Z</dcterms:created>
  <dcterms:modified xsi:type="dcterms:W3CDTF">2017-04-10T13:59:26Z</dcterms:modified>
</cp:coreProperties>
</file>