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  <p:sldId id="263" r:id="rId5"/>
    <p:sldId id="264" r:id="rId6"/>
    <p:sldId id="259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010" y="-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6916763" cy="9204889"/>
            <a:chOff x="0" y="0"/>
            <a:chExt cx="6916763" cy="9204889"/>
          </a:xfrm>
        </p:grpSpPr>
        <p:pic>
          <p:nvPicPr>
            <p:cNvPr id="5124" name="Picture 4" descr="https://arhivurokov.ru/kopilka/uploads/user_file_56b385fdbd740/user_file_56b385fdbd740_0_1.jpe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6916763" cy="9204889"/>
            </a:xfrm>
            <a:prstGeom prst="rect">
              <a:avLst/>
            </a:prstGeom>
            <a:noFill/>
          </p:spPr>
        </p:pic>
        <p:pic>
          <p:nvPicPr>
            <p:cNvPr id="4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2984" y="2143108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14488" y="1000100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71546" y="1071538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2918" y="642910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57694" y="428596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Прямоугольник 8"/>
            <p:cNvSpPr/>
            <p:nvPr/>
          </p:nvSpPr>
          <p:spPr>
            <a:xfrm>
              <a:off x="4214818" y="3428992"/>
              <a:ext cx="14962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>
                  <a:solidFill>
                    <a:srgbClr val="19194D"/>
                  </a:solidFill>
                </a:rPr>
                <a:t>ИЮЛЬ 2018г.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071546" y="4500562"/>
              <a:ext cx="5072098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400" b="1" i="1" u="sng" dirty="0" smtClean="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В нашем номере: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День семьи, любви и верности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Праздник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Нептуна</a:t>
              </a: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b="1" dirty="0" err="1" smtClean="0">
                  <a:latin typeface="Times New Roman" pitchFamily="18" charset="0"/>
                  <a:cs typeface="Times New Roman" pitchFamily="18" charset="0"/>
                </a:rPr>
                <a:t>Квест-игра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«В поисках смеха» группа №4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-  Конкурс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«Знатоки дорожного движения»</a:t>
              </a:r>
              <a:endParaRPr lang="ru-RU" alt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  <a:buFontTx/>
                <a:buChar char="-"/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Рубрика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«Родителям на заметку»: </a:t>
              </a:r>
              <a:endParaRPr lang="ru-RU" altLang="ru-RU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                       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Говорите </a:t>
              </a:r>
              <a:r>
                <a:rPr lang="ru-RU" altLang="ru-RU" b="1" dirty="0" smtClean="0">
                  <a:latin typeface="Times New Roman" pitchFamily="18" charset="0"/>
                  <a:cs typeface="Times New Roman" pitchFamily="18" charset="0"/>
                </a:rPr>
                <a:t>с ребенком правильно.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6916763" cy="9204889"/>
            <a:chOff x="0" y="0"/>
            <a:chExt cx="6916763" cy="9204889"/>
          </a:xfrm>
        </p:grpSpPr>
        <p:pic>
          <p:nvPicPr>
            <p:cNvPr id="9" name="Picture 4" descr="https://arhivurokov.ru/kopilka/uploads/user_file_56b385fdbd740/user_file_56b385fdbd740_0_1.jpe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6916763" cy="9204889"/>
            </a:xfrm>
            <a:prstGeom prst="rect">
              <a:avLst/>
            </a:prstGeom>
            <a:noFill/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01590" y="4929190"/>
              <a:ext cx="2956410" cy="1746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728" y="6715140"/>
              <a:ext cx="1835467" cy="2044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5" cstate="print">
              <a:lum bright="10000"/>
            </a:blip>
            <a:srcRect/>
            <a:stretch>
              <a:fillRect/>
            </a:stretch>
          </p:blipFill>
          <p:spPr bwMode="auto">
            <a:xfrm>
              <a:off x="3459812" y="428597"/>
              <a:ext cx="319732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1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57694" y="7286644"/>
              <a:ext cx="2500306" cy="1581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52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143380" y="2357422"/>
              <a:ext cx="2478540" cy="2133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928802" y="6215074"/>
              <a:ext cx="2799166" cy="1828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357166" y="857224"/>
              <a:ext cx="3357586" cy="5909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В нашем саду прошел замечательный праздник посвященный Дню семьи, любви и верности. Целью данного мероприятия было  формирование  у детей понимания ценности доброжелательных семейных отношений. Созданию положительного эмоционального настроя воспитанников способствовали игры, конкурсы, песни, танцы и, конечно, сказочные герои, пришедшие на праздник. </a:t>
              </a:r>
            </a:p>
            <a:p>
              <a:r>
                <a:rPr lang="ru-RU" b="1" dirty="0" smtClean="0"/>
                <a:t>       Мы желаем всем семьям нашего детского сада благополучия, уюта, улыбок и тепла!</a:t>
              </a:r>
            </a:p>
            <a:p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-58421" y="0"/>
            <a:ext cx="6916763" cy="9204889"/>
            <a:chOff x="-58421" y="0"/>
            <a:chExt cx="6916763" cy="9204889"/>
          </a:xfrm>
        </p:grpSpPr>
        <p:pic>
          <p:nvPicPr>
            <p:cNvPr id="2" name="Picture 4" descr="https://arhivurokov.ru/kopilka/uploads/user_file_56b385fdbd740/user_file_56b385fdbd740_0_1.jpe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58421" y="0"/>
              <a:ext cx="6916763" cy="9204889"/>
            </a:xfrm>
            <a:prstGeom prst="rect">
              <a:avLst/>
            </a:prstGeom>
            <a:noFill/>
          </p:spPr>
        </p:pic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042" y="6572264"/>
              <a:ext cx="3520127" cy="2233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5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9132" y="4643438"/>
              <a:ext cx="2011252" cy="139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0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00570" y="642910"/>
              <a:ext cx="1938487" cy="2056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61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57694" y="6643702"/>
              <a:ext cx="2109753" cy="2071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357166" y="500034"/>
              <a:ext cx="4143404" cy="6001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Лето продолжается! Полным ходом идет летняя оздоровительная компания, которая началась 1 июня и продлится до 31 августа. </a:t>
              </a:r>
            </a:p>
            <a:p>
              <a:r>
                <a:rPr lang="ru-RU" sz="1600" b="1" dirty="0" smtClean="0"/>
                <a:t>А это значит, что наши воспитанники  гораздо больше времени проводят на свежем воздухе, играют, двигаются, принимают воздушные и солнечные ванны, купаются, закаляются! Среди большого количества летних событий, мероприятий и праздников самым любимым и традиционным является, конечно же, День Нептуна, который состоялся в нашем саду 13 июля. Ребята отправились в гости к грозному повелителю морских глубин Нептуну, а помогали им в этом путешествии Кикимора Болотная и Леший.</a:t>
              </a:r>
            </a:p>
            <a:p>
              <a:r>
                <a:rPr lang="ru-RU" sz="1600" b="1" dirty="0" smtClean="0"/>
                <a:t>Важным моментом праздника были солнечные воздушные ванны, танцевальные движения под ритмичную музыку, подвижные игры, спортивные соревнования на свежем воздухе, аттракционы с водой.</a:t>
              </a:r>
              <a:r>
                <a:rPr lang="ru-RU" sz="1600" dirty="0" smtClean="0"/>
                <a:t> </a:t>
              </a:r>
              <a:r>
                <a:rPr lang="ru-RU" sz="1600" b="1" dirty="0" smtClean="0"/>
                <a:t>Все получили массу впечатлений и положительных эмоций!</a:t>
              </a:r>
              <a:endParaRPr lang="ru-RU" sz="1600" b="1" dirty="0"/>
            </a:p>
          </p:txBody>
        </p:sp>
        <p:pic>
          <p:nvPicPr>
            <p:cNvPr id="4098" name="Picture 2" descr="http://celebrate.moscow/published/publicdata/CELEBRATEMOSCOW/attachments/SC/products_pictures/image2109738438_enl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19191617">
              <a:off x="5334212" y="2733113"/>
              <a:ext cx="851808" cy="1567744"/>
            </a:xfrm>
            <a:prstGeom prst="rect">
              <a:avLst/>
            </a:prstGeom>
            <a:noFill/>
          </p:spPr>
        </p:pic>
        <p:pic>
          <p:nvPicPr>
            <p:cNvPr id="4100" name="Picture 4" descr="http://www.playcast.ru/uploads/2015/07/03/14190784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14492" y="3214678"/>
              <a:ext cx="1493614" cy="13573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-58763" y="0"/>
            <a:ext cx="6916763" cy="9204889"/>
            <a:chOff x="-58763" y="0"/>
            <a:chExt cx="6916763" cy="9204889"/>
          </a:xfrm>
        </p:grpSpPr>
        <p:pic>
          <p:nvPicPr>
            <p:cNvPr id="2" name="Picture 4" descr="https://arhivurokov.ru/kopilka/uploads/user_file_56b385fdbd740/user_file_56b385fdbd740_0_1.jpe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58763" y="0"/>
              <a:ext cx="6916763" cy="9204889"/>
            </a:xfrm>
            <a:prstGeom prst="rect">
              <a:avLst/>
            </a:prstGeom>
            <a:noFill/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00372" y="4357686"/>
              <a:ext cx="1720842" cy="1888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3446" y="785786"/>
              <a:ext cx="1790667" cy="2071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7166" y="4786314"/>
              <a:ext cx="1928826" cy="3429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57760" y="3000364"/>
              <a:ext cx="1571636" cy="2449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14884" y="5929322"/>
              <a:ext cx="1858951" cy="2793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500042" y="428596"/>
              <a:ext cx="4143404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Очень интересное мероприятие совместно с детьми и их родителями подготовили и провели воспитатели группы №4 </a:t>
              </a:r>
              <a:r>
                <a:rPr lang="ru-RU" b="1" dirty="0" err="1" smtClean="0"/>
                <a:t>Чумикова</a:t>
              </a:r>
              <a:r>
                <a:rPr lang="ru-RU" b="1" dirty="0" smtClean="0"/>
                <a:t> Л.Ф. и </a:t>
              </a:r>
              <a:r>
                <a:rPr lang="ru-RU" b="1" dirty="0" err="1" smtClean="0"/>
                <a:t>Синатулина</a:t>
              </a:r>
              <a:r>
                <a:rPr lang="ru-RU" b="1" dirty="0" smtClean="0"/>
                <a:t> Ю.Г.  Веселая </a:t>
              </a:r>
              <a:r>
                <a:rPr lang="ru-RU" b="1" dirty="0" err="1" smtClean="0"/>
                <a:t>квест-игра</a:t>
              </a:r>
              <a:r>
                <a:rPr lang="ru-RU" b="1" dirty="0" smtClean="0"/>
                <a:t> под названием «В поисках смеха» очень понравилась ребятам, ведь </a:t>
              </a:r>
              <a:r>
                <a:rPr lang="ru-RU" b="1" dirty="0" err="1" smtClean="0"/>
                <a:t>квест</a:t>
              </a:r>
              <a:r>
                <a:rPr lang="ru-RU" b="1" dirty="0" smtClean="0"/>
                <a:t> – это,  прежде всего, приключение! </a:t>
              </a:r>
            </a:p>
            <a:p>
              <a:r>
                <a:rPr lang="ru-RU" b="1" dirty="0" smtClean="0"/>
                <a:t> Родителям и их детям нужно было помочь </a:t>
              </a:r>
              <a:r>
                <a:rPr lang="ru-RU" b="1" dirty="0" err="1" smtClean="0"/>
                <a:t>Веснушке-веселушке</a:t>
              </a:r>
              <a:r>
                <a:rPr lang="ru-RU" b="1" dirty="0" smtClean="0"/>
                <a:t> отыскать свой смех, который украла у неё злая волшебница и в ходе игры выполнить различные задания и преодолеть сложные испытания.</a:t>
              </a:r>
              <a:endParaRPr lang="ru-RU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28868" y="6357950"/>
              <a:ext cx="235745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Данная игра помогла создать радостное настроение у участников </a:t>
              </a:r>
              <a:r>
                <a:rPr lang="ru-RU" b="1" dirty="0" err="1" smtClean="0"/>
                <a:t>квеста</a:t>
              </a:r>
              <a:r>
                <a:rPr lang="ru-RU" b="1" dirty="0" smtClean="0"/>
                <a:t>,</a:t>
              </a:r>
            </a:p>
            <a:p>
              <a:r>
                <a:rPr lang="ru-RU" b="1" dirty="0" smtClean="0"/>
                <a:t>способствовала сплочению коллектива детей и их родителей.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-58421" y="0"/>
            <a:ext cx="6916763" cy="9204889"/>
            <a:chOff x="-58421" y="0"/>
            <a:chExt cx="6916763" cy="9204889"/>
          </a:xfrm>
        </p:grpSpPr>
        <p:pic>
          <p:nvPicPr>
            <p:cNvPr id="2" name="Picture 4" descr="https://arhivurokov.ru/kopilka/uploads/user_file_56b385fdbd740/user_file_56b385fdbd740_0_1.jpe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58421" y="0"/>
              <a:ext cx="6916763" cy="9204889"/>
            </a:xfrm>
            <a:prstGeom prst="rect">
              <a:avLst/>
            </a:prstGeom>
            <a:noFill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57694" y="3214678"/>
              <a:ext cx="1919262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lum/>
            </a:blip>
            <a:srcRect/>
            <a:stretch>
              <a:fillRect/>
            </a:stretch>
          </p:blipFill>
          <p:spPr bwMode="auto">
            <a:xfrm>
              <a:off x="500042" y="6858016"/>
              <a:ext cx="2619393" cy="1964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>
              <a:lum bright="10000"/>
            </a:blip>
            <a:srcRect/>
            <a:stretch>
              <a:fillRect/>
            </a:stretch>
          </p:blipFill>
          <p:spPr bwMode="auto">
            <a:xfrm>
              <a:off x="3571876" y="6858016"/>
              <a:ext cx="2324045" cy="1919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8604" y="428596"/>
              <a:ext cx="2342459" cy="1640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2786058" y="428596"/>
              <a:ext cx="364333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solidFill>
                    <a:srgbClr val="C00000"/>
                  </a:solidFill>
                </a:rPr>
                <a:t>Делаем ребятам предостережение:</a:t>
              </a:r>
            </a:p>
            <a:p>
              <a:r>
                <a:rPr lang="ru-RU" sz="1600" b="1" dirty="0" smtClean="0">
                  <a:solidFill>
                    <a:srgbClr val="C00000"/>
                  </a:solidFill>
                </a:rPr>
                <a:t>Выучите срочно правила движения,</a:t>
              </a:r>
            </a:p>
            <a:p>
              <a:r>
                <a:rPr lang="ru-RU" sz="1600" b="1" dirty="0" smtClean="0">
                  <a:solidFill>
                    <a:srgbClr val="C00000"/>
                  </a:solidFill>
                </a:rPr>
                <a:t>Чтоб не волновались каждый день родители,</a:t>
              </a:r>
            </a:p>
            <a:p>
              <a:r>
                <a:rPr lang="ru-RU" sz="1600" b="1" dirty="0" smtClean="0">
                  <a:solidFill>
                    <a:srgbClr val="C00000"/>
                  </a:solidFill>
                </a:rPr>
                <a:t>Чтоб спокойно мчались улицей водители!</a:t>
              </a:r>
              <a:endParaRPr lang="ru-RU" sz="1600" b="1" dirty="0">
                <a:solidFill>
                  <a:srgbClr val="C00000"/>
                </a:solidFill>
              </a:endParaRPr>
            </a:p>
          </p:txBody>
        </p:sp>
        <p:pic>
          <p:nvPicPr>
            <p:cNvPr id="2050" name="Picture 2" descr="http://girsshkola.edusite.ru/images/svetofor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86454" y="1000100"/>
              <a:ext cx="764352" cy="1772648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428604" y="2071670"/>
              <a:ext cx="571504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С целью обобщения и систематизации знаний детей по правилам дорожного движения 30-31 июля состоялся смотр конкурса среди воспитанников нашего учреждения «Знатоки дорожного движения». В конкурсе приняли участие все возрастные группы нашего сада.</a:t>
              </a:r>
              <a:endParaRPr lang="ru-RU" sz="1600" b="1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57166" y="3357554"/>
              <a:ext cx="392909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600" b="1" dirty="0" smtClean="0"/>
                <a:t>Участники читали стихи о правилах дорожного движения, демонстрировали знания цветов </a:t>
              </a:r>
              <a:r>
                <a:rPr lang="ru-RU" sz="1600" b="1" dirty="0" smtClean="0"/>
                <a:t>светофора и дорожных знаков., </a:t>
              </a:r>
              <a:r>
                <a:rPr lang="ru-RU" sz="1600" b="1" dirty="0" smtClean="0"/>
                <a:t>показывали сценки на тему дорожного движения, загадывали загадки, готовили презентации </a:t>
              </a:r>
              <a:r>
                <a:rPr lang="ru-RU" sz="1600" b="1" dirty="0" smtClean="0"/>
                <a:t>плакатов.</a:t>
              </a:r>
              <a:endParaRPr lang="ru-RU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7166" y="4857752"/>
              <a:ext cx="6143668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По итогам конкурса наши эксперты определили </a:t>
              </a:r>
              <a:r>
                <a:rPr lang="ru-RU" sz="1600" b="1" dirty="0" smtClean="0"/>
                <a:t>ПОБЕДИТЕЛЕЙ! Ими стали: воспитанники средней группы №2 – воспитатели </a:t>
              </a:r>
              <a:r>
                <a:rPr lang="ru-RU" sz="1600" b="1" dirty="0" err="1" smtClean="0"/>
                <a:t>Лыфарь</a:t>
              </a:r>
              <a:r>
                <a:rPr lang="ru-RU" sz="1600" b="1" dirty="0" smtClean="0"/>
                <a:t> М.А. и Торопова Н.А.; воспитанники старшей группы №4 – воспитатели </a:t>
              </a:r>
              <a:r>
                <a:rPr lang="ru-RU" sz="1600" b="1" dirty="0" err="1" smtClean="0"/>
                <a:t>Синатулина</a:t>
              </a:r>
              <a:r>
                <a:rPr lang="ru-RU" sz="1600" b="1" dirty="0" smtClean="0"/>
                <a:t> Ю.Г. и </a:t>
              </a:r>
              <a:r>
                <a:rPr lang="ru-RU" sz="1600" b="1" dirty="0" err="1" smtClean="0"/>
                <a:t>Чумикова</a:t>
              </a:r>
              <a:r>
                <a:rPr lang="ru-RU" sz="1600" b="1" dirty="0" smtClean="0"/>
                <a:t> Л.Ф.;  воспитанники подготовительной к школе группы №6 – воспитатель Брагина Н.И.;  воспитанники подготовительной к школе группы №10 – воспитатели </a:t>
              </a:r>
              <a:r>
                <a:rPr lang="ru-RU" sz="1600" b="1" dirty="0" err="1" smtClean="0"/>
                <a:t>Лисецка</a:t>
              </a:r>
              <a:r>
                <a:rPr lang="ru-RU" sz="1600" b="1" dirty="0" smtClean="0"/>
                <a:t> Т.Н. и </a:t>
              </a:r>
              <a:r>
                <a:rPr lang="ru-RU" sz="1600" b="1" dirty="0" err="1" smtClean="0"/>
                <a:t>Черепенькина</a:t>
              </a:r>
              <a:r>
                <a:rPr lang="ru-RU" sz="1600" b="1" dirty="0" smtClean="0"/>
                <a:t> Е.И.  </a:t>
              </a:r>
            </a:p>
            <a:p>
              <a:pPr algn="ctr"/>
              <a:r>
                <a:rPr lang="ru-RU" sz="1600" b="1" dirty="0" smtClean="0">
                  <a:solidFill>
                    <a:srgbClr val="FF0000"/>
                  </a:solidFill>
                </a:rPr>
                <a:t>ПОЗДРАВЛЯЕМ ПОБЕДИТЕЛЕЙ!!!</a:t>
              </a:r>
              <a:endParaRPr lang="ru-RU" sz="16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http://d17109.edu35.ru/images/clip_image001.png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://d17109.edu35.ru/images/clip_image0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337</Words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2018-08-04T09:56:03Z</dcterms:created>
  <dcterms:modified xsi:type="dcterms:W3CDTF">2018-08-05T10:58:37Z</dcterms:modified>
</cp:coreProperties>
</file>