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84" r:id="rId4"/>
    <p:sldId id="257" r:id="rId5"/>
    <p:sldId id="258" r:id="rId6"/>
    <p:sldId id="259" r:id="rId7"/>
    <p:sldId id="262" r:id="rId8"/>
    <p:sldId id="263" r:id="rId9"/>
    <p:sldId id="264" r:id="rId10"/>
    <p:sldId id="275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6" r:id="rId19"/>
    <p:sldId id="278" r:id="rId20"/>
    <p:sldId id="272" r:id="rId21"/>
    <p:sldId id="279" r:id="rId22"/>
    <p:sldId id="280" r:id="rId23"/>
    <p:sldId id="281" r:id="rId24"/>
    <p:sldId id="282" r:id="rId25"/>
    <p:sldId id="283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-2002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sch1883uz.mskobr.ru/images/5100_dorog%281%2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142984"/>
            <a:ext cx="7715305" cy="54292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57158" y="214290"/>
            <a:ext cx="642942" cy="6366456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285728"/>
            <a:ext cx="7072362" cy="58477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ОГОНЬ-ДРУГ, ОГОНЬ-ВРАГ!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9250" y="6519446"/>
            <a:ext cx="4643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Чумикова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Л. Ф.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322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g.labirint.ru/images/comments_pic/0916/05labru1k123996811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427985" y="78972"/>
            <a:ext cx="4608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на дне рождения добрый огонёк радует!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73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524" y="260648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Заглядывает утром в твоё окошко ласковый лучик солнца. Что такое солнце? Это – тоже огонь. Оно – огромный раскалённый шар, в котором сгорают газы, неся нам тепло и свет. Без этого огня не было бы жизни на нашей планете.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0e33611cb8e6da737d5c-e13b5a910e105e07f9070866adaae10b.r15.cf1.rackcdn.com/Peter-Lowenstein-Two-Swallows-Circling-Setting-Sun-Mutare_1508144578_lg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341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2.bp.blogspot.com/-QSaC169KEwo/UafrhWgPsZI/AAAAAAAAVzE/uSafyPSQL74/s1600/0_c239e_7910b845_S.jpg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28800"/>
            <a:ext cx="4248472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6353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Сила у друга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огня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большая-пребольшая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! Но если этой силой обращаться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неумело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неосторожно, то огонь может стать страшным, коварным врагом. Выйдя из повиновения, может уничтожить и дом, и деревню, и лес.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illustrators.ru/uploads/illustration/image/389175/main_389175_original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6" t="6262" r="2244" b="4460"/>
          <a:stretch/>
        </p:blipFill>
        <p:spPr bwMode="auto">
          <a:xfrm>
            <a:off x="-1" y="993863"/>
            <a:ext cx="5364089" cy="44382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https://ds02.infourok.ru/uploads/ex/0c35/00078644-0a0c071b/img1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52" t="8120" r="9295" b="6838"/>
          <a:stretch/>
        </p:blipFill>
        <p:spPr bwMode="auto">
          <a:xfrm>
            <a:off x="4000496" y="2708920"/>
            <a:ext cx="5040560" cy="4149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536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.e96.ru/assets/images/catalog/kids/nastol_nye_igry/324625/324625_5618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1406" y="1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 если случился пожар, вызывай пожарную службу по 01!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15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16632"/>
            <a:ext cx="8712968" cy="71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Огонь не щадит ничего и никого. Страдают люди,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дети, всё живое.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Чтобы этого не было, дети всегда должны осторожно обращаться с огнём, быть внимательными.</a:t>
            </a:r>
          </a:p>
        </p:txBody>
      </p:sp>
      <p:pic>
        <p:nvPicPr>
          <p:cNvPr id="4" name="Рисунок 3" descr="https://ds02.infourok.ru/uploads/ex/013e/00035c9d-31215bd8/hello_html_m52c827e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27338"/>
            <a:ext cx="9143999" cy="6030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7784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mm4.com/wp-content/uploads/2011/06/stixi-dlya-detej-pravila-pozharnoj-bezopasnosti-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83"/>
          <a:stretch/>
        </p:blipFill>
        <p:spPr bwMode="auto">
          <a:xfrm>
            <a:off x="0" y="0"/>
            <a:ext cx="9144000" cy="68463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00496" y="0"/>
            <a:ext cx="50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Не играй взрывоопасными предметами!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027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5.infourok.ru/uploads/ex/01ac/0002ad43-c7cc2699/1/hello_html_50a9185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350"/>
          <a:stretch/>
        </p:blipFill>
        <p:spPr bwMode="auto">
          <a:xfrm>
            <a:off x="0" y="3063559"/>
            <a:ext cx="3196754" cy="3764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https://ds04.infourok.ru/uploads/ex/1171/000c0bd8-1a593ed8/hello_html_m4965152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537" t="11168" r="4239" b="26142"/>
          <a:stretch/>
        </p:blipFill>
        <p:spPr bwMode="auto">
          <a:xfrm>
            <a:off x="5785098" y="3333751"/>
            <a:ext cx="3358902" cy="3513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https://ds03.infourok.ru/uploads/ex/0cc2/0004c7b1-f2b309d0/hello_html_m1b37900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5098" y="0"/>
            <a:ext cx="333375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s://ds04.infourok.ru/uploads/ex/1111/001707f8-632badbe/img8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23" t="23717" r="15545" b="9117"/>
          <a:stretch/>
        </p:blipFill>
        <p:spPr bwMode="auto">
          <a:xfrm>
            <a:off x="-11281" y="1"/>
            <a:ext cx="5759506" cy="3063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" name="Рисунок 1" descr="http://xn--i1abbnckbmcl9fb.xn--p1ai/%D1%81%D1%82%D0%B0%D1%82%D1%8C%D0%B8/603461/img3.gif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56" r="12205"/>
          <a:stretch/>
        </p:blipFill>
        <p:spPr bwMode="auto">
          <a:xfrm>
            <a:off x="3196754" y="3073364"/>
            <a:ext cx="2551471" cy="3760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714480" y="285749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шутите с огнём!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8" y="314324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Будьте осторожны!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942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l.120-bal.ru/pars_docs/refs/28/27984/27984_html_6a51d75f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76" b="8883"/>
          <a:stretch/>
        </p:blipFill>
        <p:spPr bwMode="auto">
          <a:xfrm>
            <a:off x="0" y="1235414"/>
            <a:ext cx="9144000" cy="5622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35085"/>
            <a:ext cx="3240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Для забавы для игры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Спичек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руки не бери. Коробка спичек хоть мала, Но много может делать зла.</a:t>
            </a:r>
          </a:p>
        </p:txBody>
      </p:sp>
    </p:spTree>
    <p:extLst>
      <p:ext uri="{BB962C8B-B14F-4D97-AF65-F5344CB8AC3E}">
        <p14:creationId xmlns:p14="http://schemas.microsoft.com/office/powerpoint/2010/main" xmlns="" val="354847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3000396" cy="1328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Сам костер не разжигай,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другим не позволяй: Даже крошка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огонек,  </a:t>
            </a:r>
          </a:p>
          <a:p>
            <a:pPr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ОТ ПОЖАРА НЕ ДАЛЕК!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" name="Рисунок 2" descr="https://png.pngtree.com/element_origin_min_pic/17/03/16/4d0e020b544028e856a1f20f7e72cb4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3641" y="714356"/>
            <a:ext cx="5440359" cy="5988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0632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241" y="1045089"/>
            <a:ext cx="5827713" cy="582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745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Кроме пламени огня очень опасен ядовитый дым, от которого люди теряют сознание. Как себя можно защитить от дыма? Нужно завязать или закрыть нос и рот платком, шарфом, смоченным водой.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85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ng.pngtree.com/element_origin_min_pic/16/10/30/69c3348695d558b8312b4a6b968cbc7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71678"/>
            <a:ext cx="3714744" cy="41433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44" y="14285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АКТУАЛЬНОСТЬ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785794"/>
            <a:ext cx="5143536" cy="5632311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В наше время всё чаще можно слышать звуки сирены пожарной машины на улицах города. Увеличилось и количество пожаров. Во многих случаях причиной пожара является детская шалость. Очень часто детская непосредственность и любопытство приводят к реальным опасностям! Трагические случаи пожаров, участившиеся в последнее время, требуют необходимой, систематической работы с детьми и взрослыми. И начинать эту работу нужно на дошкольном этапе развития ребёнка.</a:t>
            </a:r>
          </a:p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Задача педагогов и родителей состоит не только в том, чтобы уберечь и защитить детей от опасностей, но и в том, чтобы подготовить их к встрече с различными опасными ситуациями.</a:t>
            </a:r>
          </a:p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Пожарная безопасность – это одна из составляющих среды, в которой растёт и развивается ребёнок.</a:t>
            </a:r>
          </a:p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Взрослые, будьте бдительны! Научите малыша осторожному и осмотрительному отношению к опасным для человека и окружающего мира природы ситуациям. </a:t>
            </a:r>
          </a:p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И будьте сами примером для своих детей!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883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rintonic.ru/uploads/images/2016/04/15/img_5710aeb072a0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27" t="10721" r="13188" b="4355"/>
          <a:stretch/>
        </p:blipFill>
        <p:spPr bwMode="auto">
          <a:xfrm>
            <a:off x="2301467" y="0"/>
            <a:ext cx="6842533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2844" y="71415"/>
            <a:ext cx="3214710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Победит огонь коварный Тот, кого зовут…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пожарный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632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.ytimg.com/vi/4t2ds3QtDYQ/maxresdefault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13" r="8333"/>
          <a:stretch/>
        </p:blipFill>
        <p:spPr bwMode="auto">
          <a:xfrm>
            <a:off x="0" y="476672"/>
            <a:ext cx="9144000" cy="63813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2657" y="75982"/>
            <a:ext cx="8861831" cy="708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Пожарные автомобили окрашиваются в красный цвет, цвет огня, цвет опасности, цвет, бросающийся в глаза издалека.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475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media.ozone.ru/multimedia/101645527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08"/>
          <a:stretch>
            <a:fillRect/>
          </a:stretch>
        </p:blipFill>
        <p:spPr bwMode="auto">
          <a:xfrm>
            <a:off x="0" y="214290"/>
            <a:ext cx="9144000" cy="65008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4183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046/0008783d-1870d124/img1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99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6c6/0004871d-6d9e6058/hello_html_2f87a10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32143"/>
            <a:ext cx="5709569" cy="3525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i.ytimg.com/vi/hK39wITAdZ4/maxresdefaul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0"/>
            <a:ext cx="5940425" cy="33413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53722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c01.alicdn.com/kf/HTB1dprdXIrrK1Rjy1ze760alFXaW/Fireman-Sam-Toy-Set-Children-Kids-Pretend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8786"/>
            <a:ext cx="6570612" cy="63992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79512" y="0"/>
            <a:ext cx="856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нужно пожарнику?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885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f0/00002bff-3aa7431f/hello_html_51cda98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916832"/>
            <a:ext cx="4778560" cy="49411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571480"/>
            <a:ext cx="8215370" cy="1643074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857232"/>
            <a:ext cx="5072098" cy="5139869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ЦЕЛЬ: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Познакомить детей с историей использования огня. Дать представление детям о пользе и вреде огня.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ЗАДАЧИ: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Формирование представлений о некоторых типичных опасных ситуациях во время пожара и способах поведения в них.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Уточнение знаний о работе пожарных.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Закрепление знаний о том, что в случае возникновения пожара звонить по телефону «01».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Воспитание осознанного отношения к выполнению правил пожарной безопасности.</a:t>
            </a:r>
          </a:p>
          <a:p>
            <a:endParaRPr lang="ru-RU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 descr="https://png.pngtree.com/element_origin_min_pic/17/03/16/4d0e020b544028e856a1f20f7e72cb4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6" y="2714620"/>
            <a:ext cx="3643338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Огонь издавна был другом человека. Наши древние предки знали немало секретов и хитростей добывания огня. Они считали его живым существом, «приручали» его, поселяя его в своих пещерах. Он помогал людям бороться за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существование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готовить пищу. Огонь спасал от холода, помогал в борьбе со страшными хищниками, отпугивая их от пещер и стоянок древнего человека.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uslide.ru/images/17/23410/960/img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08" t="15598" r="20193" b="4060"/>
          <a:stretch/>
        </p:blipFill>
        <p:spPr bwMode="auto">
          <a:xfrm>
            <a:off x="4254571" y="1593960"/>
            <a:ext cx="4716016" cy="52640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Рисунок 3" descr="https://www.chitalnya.ru/upload2/489/32642002962529657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22" t="4189" r="12581" b="2792"/>
          <a:stretch/>
        </p:blipFill>
        <p:spPr bwMode="auto">
          <a:xfrm>
            <a:off x="1" y="1593960"/>
            <a:ext cx="4211960" cy="52640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88964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Проходили годы. Люди узнавали огонь лучше и лучше. Но другом и помощником быть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он не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перестал. Как и в древности, он согревает нас, помогает готовить пищу. Иногда - на костре в туристическом походе или на рыбалке у реки.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studepedia.org/img/baza2/1735696143522.files/image16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039961"/>
            <a:ext cx="5691223" cy="5794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gamma-aspirin.narod.ru/Image/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30" y="1039962"/>
            <a:ext cx="3460649" cy="5768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402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66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 чаще всего на газовой или электрической плите.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detskiy-sad.com/wp-content/uploads/2015/12/chto-delaet-mama0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4245"/>
            <a:ext cx="6048672" cy="6372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3593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20072" y="1154168"/>
            <a:ext cx="365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кирпичном заводе обжигают кирпич, из которого строят дома.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elhow.ru/images/articles/18/189/18964/inner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07"/>
          <a:stretch/>
        </p:blipFill>
        <p:spPr bwMode="auto">
          <a:xfrm>
            <a:off x="0" y="116632"/>
            <a:ext cx="5076056" cy="4320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://armandagroup.ru/wp-content/uploads/2017/07/1045445424272-format720x477cropped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843"/>
          <a:stretch/>
        </p:blipFill>
        <p:spPr bwMode="auto">
          <a:xfrm>
            <a:off x="3642618" y="2708920"/>
            <a:ext cx="5501382" cy="4149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23528" y="4653136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 есть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огромные заводские печи. На хлебозаводе в печах пекут хлеб.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6334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677" y="188640"/>
            <a:ext cx="8712968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 в мартеновских печах огонь варит сталь. Из неё делают трубы и станки, автомобили и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самолёты.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" name="Рисунок 2" descr="https://ds04.infourok.ru/uploads/ex/03d0/0006937f-2e33357c/img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7" t="11752" r="3364" b="8119"/>
          <a:stretch/>
        </p:blipFill>
        <p:spPr bwMode="auto">
          <a:xfrm>
            <a:off x="395536" y="911573"/>
            <a:ext cx="8365085" cy="5939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44954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6722" y="116632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Взлетает ракета, поднимая на орбиту космический корабль. Что движет ею? Сила огня!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oi45.tinypic.com/5oxll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28" t="4620" r="4735"/>
          <a:stretch/>
        </p:blipFill>
        <p:spPr bwMode="auto">
          <a:xfrm>
            <a:off x="326129" y="746042"/>
            <a:ext cx="8502146" cy="59784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00939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674</Words>
  <Application>Microsoft Office PowerPoint</Application>
  <PresentationFormat>Экран (4:3)</PresentationFormat>
  <Paragraphs>38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Valera</dc:creator>
  <cp:lastModifiedBy>сад 8</cp:lastModifiedBy>
  <cp:revision>39</cp:revision>
  <dcterms:created xsi:type="dcterms:W3CDTF">2018-12-15T21:38:58Z</dcterms:created>
  <dcterms:modified xsi:type="dcterms:W3CDTF">2019-12-09T07:39:04Z</dcterms:modified>
</cp:coreProperties>
</file>