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74" r:id="rId10"/>
    <p:sldId id="266" r:id="rId11"/>
    <p:sldId id="267" r:id="rId12"/>
    <p:sldId id="268" r:id="rId13"/>
    <p:sldId id="269" r:id="rId14"/>
    <p:sldId id="263" r:id="rId15"/>
    <p:sldId id="270" r:id="rId16"/>
    <p:sldId id="271" r:id="rId17"/>
    <p:sldId id="272" r:id="rId18"/>
    <p:sldId id="273" r:id="rId19"/>
    <p:sldId id="26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4298"/>
    <a:srgbClr val="7EF0F6"/>
    <a:srgbClr val="2ACC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07.07.2020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strips dir="ru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F0F6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67328" cy="1214446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Познаём природу летом</a:t>
            </a:r>
            <a:endParaRPr lang="ru-RU" sz="7200" b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071678"/>
            <a:ext cx="7286676" cy="4286280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1857388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Июль называют месяцем - "</a:t>
            </a:r>
            <a:r>
              <a:rPr lang="ru-RU" sz="2600" b="1" dirty="0" err="1" smtClean="0">
                <a:solidFill>
                  <a:srgbClr val="7030A0"/>
                </a:solidFill>
                <a:latin typeface="Comic Sans MS" pitchFamily="66" charset="0"/>
              </a:rPr>
              <a:t>Грозник</a:t>
            </a:r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", от частых гроз и " Страдник" - уж жарко очень! Много работы в этом месяце, да и тяжело работать под палящим солнцем, 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098" name="Picture 2" descr="http://img1.liveinternet.ru/images/attach/c/6/92/133/92133817_21.jpg"/>
          <p:cNvPicPr>
            <a:picLocks noChangeAspect="1" noChangeArrowheads="1"/>
          </p:cNvPicPr>
          <p:nvPr/>
        </p:nvPicPr>
        <p:blipFill>
          <a:blip r:embed="rId2"/>
          <a:srcRect b="4285"/>
          <a:stretch>
            <a:fillRect/>
          </a:stretch>
        </p:blipFill>
        <p:spPr bwMode="auto">
          <a:xfrm>
            <a:off x="1714480" y="2428868"/>
            <a:ext cx="5595929" cy="4017105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1571636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Лето в полном разгаре. От полуденного солнца животные спасаются под кроной деревьях. Лес одаривает спелыми плодами лесных ягод, лечебных растений. 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b="5198"/>
          <a:stretch>
            <a:fillRect/>
          </a:stretch>
        </p:blipFill>
        <p:spPr bwMode="auto">
          <a:xfrm>
            <a:off x="285720" y="1928802"/>
            <a:ext cx="3286148" cy="2857520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/>
          <a:srcRect l="9615"/>
          <a:stretch>
            <a:fillRect/>
          </a:stretch>
        </p:blipFill>
        <p:spPr bwMode="auto">
          <a:xfrm>
            <a:off x="5500694" y="1857364"/>
            <a:ext cx="3357585" cy="2786082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786190"/>
            <a:ext cx="3214710" cy="2819521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477280" cy="1285884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Все живое наполнено яркими красками, разносится спелый аромат зреющих ягод, которые поспели в саду. 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256"/>
            <a:ext cx="3543786" cy="235745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643050"/>
            <a:ext cx="3571900" cy="235745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4286256"/>
            <a:ext cx="3642571" cy="2313771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/>
          <a:srcRect r="9615"/>
          <a:stretch>
            <a:fillRect/>
          </a:stretch>
        </p:blipFill>
        <p:spPr bwMode="auto">
          <a:xfrm>
            <a:off x="4857752" y="1643050"/>
            <a:ext cx="3571900" cy="235745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548718" cy="1000132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Лес после внезапного дождя приносит корзины грибов.</a:t>
            </a:r>
            <a:endParaRPr lang="ru-RU" sz="2600" dirty="0"/>
          </a:p>
        </p:txBody>
      </p:sp>
      <p:pic>
        <p:nvPicPr>
          <p:cNvPr id="3" name="Picture 2" descr="http://24warez.ru/uploads/posts/thumbs/1361366203_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1500174"/>
            <a:ext cx="5143536" cy="3500462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6" name="Picture 2" descr="http://img-fotki.yandex.ru/get/5/oshirmer.f/0_26100_35e0b797_XL"/>
          <p:cNvPicPr>
            <a:picLocks noChangeAspect="1" noChangeArrowheads="1"/>
          </p:cNvPicPr>
          <p:nvPr/>
        </p:nvPicPr>
        <p:blipFill>
          <a:blip r:embed="rId3"/>
          <a:srcRect l="12188" r="3437" b="5000"/>
          <a:stretch>
            <a:fillRect/>
          </a:stretch>
        </p:blipFill>
        <p:spPr bwMode="auto">
          <a:xfrm>
            <a:off x="4053136" y="2500306"/>
            <a:ext cx="4822058" cy="4071942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Июль самый щедрый месяц для сбора урожая хлеба. Подает он на стол самые вкусные овощи.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3" name="Picture 4" descr="http://yaroslavskaya-oblast.doski.ru/i/84/09/840930.jpg"/>
          <p:cNvPicPr>
            <a:picLocks noChangeAspect="1" noChangeArrowheads="1"/>
          </p:cNvPicPr>
          <p:nvPr/>
        </p:nvPicPr>
        <p:blipFill>
          <a:blip r:embed="rId2"/>
          <a:srcRect b="3130"/>
          <a:stretch>
            <a:fillRect/>
          </a:stretch>
        </p:blipFill>
        <p:spPr bwMode="auto">
          <a:xfrm>
            <a:off x="1785918" y="1928802"/>
            <a:ext cx="5786478" cy="409604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15001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До конца месяца выросшие из птенцов молодые пернатые уже вылетают из гнезд, покидая родителей. Дикие животные, помогают подрастающему поколению самостоятельно находить добычу. 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l="11407" r="22053"/>
          <a:stretch>
            <a:fillRect/>
          </a:stretch>
        </p:blipFill>
        <p:spPr bwMode="auto">
          <a:xfrm>
            <a:off x="5214942" y="2071678"/>
            <a:ext cx="3286148" cy="2928958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b="4039"/>
          <a:stretch>
            <a:fillRect/>
          </a:stretch>
        </p:blipFill>
        <p:spPr bwMode="auto">
          <a:xfrm>
            <a:off x="500034" y="2071678"/>
            <a:ext cx="3643337" cy="3000395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43087" y="3929066"/>
            <a:ext cx="4490714" cy="2709868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477280" cy="1428760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Начинается самая важная пора уборки урожая, которая будет длиться весь август. Поэтому и название давали месяцу: и </a:t>
            </a:r>
            <a:r>
              <a:rPr lang="ru-RU" sz="2600" b="1" dirty="0" err="1" smtClean="0">
                <a:solidFill>
                  <a:srgbClr val="7030A0"/>
                </a:solidFill>
                <a:latin typeface="Comic Sans MS" pitchFamily="66" charset="0"/>
              </a:rPr>
              <a:t>Серпень</a:t>
            </a:r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, </a:t>
            </a:r>
            <a:r>
              <a:rPr lang="ru-RU" sz="2600" b="1" dirty="0" err="1" smtClean="0">
                <a:solidFill>
                  <a:srgbClr val="7030A0"/>
                </a:solidFill>
                <a:latin typeface="Comic Sans MS" pitchFamily="66" charset="0"/>
              </a:rPr>
              <a:t>и</a:t>
            </a:r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sz="2600" b="1" dirty="0" err="1" smtClean="0">
                <a:solidFill>
                  <a:srgbClr val="7030A0"/>
                </a:solidFill>
                <a:latin typeface="Comic Sans MS" pitchFamily="66" charset="0"/>
              </a:rPr>
              <a:t>Жнивень</a:t>
            </a:r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.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b="8823"/>
          <a:stretch>
            <a:fillRect/>
          </a:stretch>
        </p:blipFill>
        <p:spPr bwMode="auto">
          <a:xfrm>
            <a:off x="1357290" y="2000240"/>
            <a:ext cx="6119810" cy="4184883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305800" cy="1643074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Все лето природа </a:t>
            </a:r>
            <a:r>
              <a:rPr lang="ru-RU" sz="2600" b="1" dirty="0" err="1" smtClean="0">
                <a:solidFill>
                  <a:srgbClr val="7030A0"/>
                </a:solidFill>
                <a:latin typeface="Comic Sans MS" pitchFamily="66" charset="0"/>
              </a:rPr>
              <a:t>беспередышки</a:t>
            </a:r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 росла, чтобы теперь одарить богатым урожаем полезных овощей, вкусных фруктов и целыми корзинами спелых яблок.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285992"/>
            <a:ext cx="3857652" cy="307183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285992"/>
            <a:ext cx="4000528" cy="307183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20002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До холодов еще очень далеко, но пора делать первые приготовления к нелегкому периоду зимы. Неспешными шагами летняя жара начинает спадать, дни чуть заметней стали короче, ночи уже не настолько теплые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20829"/>
          <a:stretch>
            <a:fillRect/>
          </a:stretch>
        </p:blipFill>
        <p:spPr bwMode="auto">
          <a:xfrm>
            <a:off x="285720" y="2428868"/>
            <a:ext cx="3571900" cy="3009905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428868"/>
            <a:ext cx="3571900" cy="3143272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 r="3857" b="6054"/>
          <a:stretch>
            <a:fillRect/>
          </a:stretch>
        </p:blipFill>
        <p:spPr bwMode="auto">
          <a:xfrm>
            <a:off x="2928926" y="4000504"/>
            <a:ext cx="3606703" cy="264320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20002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К концу месяца начинается жатва и  бурная подготовка к зиме. Подходит осень плавными шагами, еще предстоит природе показать свою красу, принарядиться в золотые платья. Уже и трава вовсю сохнет и листва краснеет. 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r="15194" b="10443"/>
          <a:stretch>
            <a:fillRect/>
          </a:stretch>
        </p:blipFill>
        <p:spPr bwMode="auto">
          <a:xfrm>
            <a:off x="428596" y="2643182"/>
            <a:ext cx="3846927" cy="2882649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643182"/>
            <a:ext cx="3857652" cy="2893239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 t="16272"/>
          <a:stretch>
            <a:fillRect/>
          </a:stretch>
        </p:blipFill>
        <p:spPr bwMode="auto">
          <a:xfrm>
            <a:off x="2643174" y="3929066"/>
            <a:ext cx="4200459" cy="2786082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1785950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>
                <a:solidFill>
                  <a:srgbClr val="714298"/>
                </a:solidFill>
                <a:latin typeface="Comic Sans MS" pitchFamily="66" charset="0"/>
              </a:rPr>
              <a:t>Наступило лето! Первый месяц лета – Июнь. Пробуждается к началу лета природа и теперь наступает ее активный рост, поэтому и месяц называют – </a:t>
            </a:r>
            <a:r>
              <a:rPr lang="ru-RU" sz="2600" b="1" dirty="0" err="1" smtClean="0">
                <a:solidFill>
                  <a:srgbClr val="714298"/>
                </a:solidFill>
                <a:latin typeface="Comic Sans MS" pitchFamily="66" charset="0"/>
              </a:rPr>
              <a:t>Хлеборост</a:t>
            </a:r>
            <a:r>
              <a:rPr lang="ru-RU" sz="2600" b="1" dirty="0" smtClean="0">
                <a:solidFill>
                  <a:srgbClr val="714298"/>
                </a:solidFill>
                <a:latin typeface="Comic Sans MS" pitchFamily="66" charset="0"/>
              </a:rPr>
              <a:t>.</a:t>
            </a:r>
            <a:r>
              <a:rPr lang="ru-RU" sz="2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ru-RU" sz="2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10800000" flipV="1">
            <a:off x="857224" y="2372642"/>
            <a:ext cx="7215238" cy="405675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305800" cy="1571636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Грачи и скворцы сбиваются в стаи. Солнце пригревает слабее, чем раньше. На смену лета наступает осень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928802"/>
            <a:ext cx="3357586" cy="271464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000240"/>
            <a:ext cx="3153757" cy="2685621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4071942"/>
            <a:ext cx="3643868" cy="264320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785950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Колосится рожь, сады наполняются бурно цветущей зеленью. Солнце поднимается высоко над небосклоном и начинает печь еще сильнее, день становится длинным, а вечер долгим и теплым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7172" name="Picture 4" descr="http://zakagioboi.ru/assets/images/products/landscape%20leto%2002.10.12/LANDSCAPE-386839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357430"/>
            <a:ext cx="6215106" cy="4145475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571636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Природа летом цветет, луга покрыты широким шлейфом зеленой травы. В небе неспешно парят, словно огромные корабли, тяжелые облака и светит солнце. 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071678"/>
            <a:ext cx="7286676" cy="4286280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48718" cy="18573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  </a:t>
            </a:r>
            <a:r>
              <a:rPr lang="ru-RU" sz="2900" b="1" dirty="0" smtClean="0">
                <a:solidFill>
                  <a:srgbClr val="7030A0"/>
                </a:solidFill>
                <a:latin typeface="Comic Sans MS" pitchFamily="66" charset="0"/>
              </a:rPr>
              <a:t>И, вдруг, неожиданно, жаркое летнее солнце сменяют надвинувшиеся тучи. Небо стремительно темнеет. Природа настораживается, птицы затихают.</a:t>
            </a:r>
            <a:r>
              <a:rPr lang="ru-RU" sz="2900" dirty="0" smtClean="0"/>
              <a:t>    </a:t>
            </a:r>
            <a:endParaRPr lang="ru-RU" sz="29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5124" name="Picture 4" descr="http://cdn.trinixy.ru/pics4/20110429/podb/7/before_the_rain_08.jpg"/>
          <p:cNvPicPr>
            <a:picLocks noChangeAspect="1" noChangeArrowheads="1"/>
          </p:cNvPicPr>
          <p:nvPr/>
        </p:nvPicPr>
        <p:blipFill>
          <a:blip r:embed="rId2"/>
          <a:srcRect b="2597"/>
          <a:stretch>
            <a:fillRect/>
          </a:stretch>
        </p:blipFill>
        <p:spPr bwMode="auto">
          <a:xfrm>
            <a:off x="1142976" y="2428868"/>
            <a:ext cx="6698503" cy="414340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1643074"/>
          </a:xfrm>
        </p:spPr>
        <p:txBody>
          <a:bodyPr>
            <a:normAutofit/>
          </a:bodyPr>
          <a:lstStyle/>
          <a:p>
            <a:pPr algn="ctr"/>
            <a:r>
              <a:rPr lang="ru-RU" sz="2600" dirty="0" smtClean="0"/>
              <a:t> </a:t>
            </a:r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Первыми залпами ударяет гром, и тут же, водой как из ведра, заряжает ливень. Неба не видно, лишь отблески молний с треском чередуются с раскатами грома</a:t>
            </a:r>
            <a:endParaRPr lang="ru-RU" sz="2600" dirty="0"/>
          </a:p>
        </p:txBody>
      </p:sp>
      <p:pic>
        <p:nvPicPr>
          <p:cNvPr id="3" name="Picture 2" descr="http://www.fullhdoboi.ru/_ph/6/2/2690254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428868"/>
            <a:ext cx="7261673" cy="407196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05800" cy="1857388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Гроза стихает так же неожиданно, как и началась. Небо светлеет. Проглядывают первые лучи солнца, ярко отражаясь в лужах. И снова жизнь летнего леса оживает, птицы радостно щебечут, животные выходят из укрытий. 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3074" name="Picture 2" descr="http://img1.liveinternet.ru/images/attach/c/9/106/199/106199491_26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428868"/>
            <a:ext cx="6344413" cy="4143404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305800" cy="928694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Тем временем в лесу, в самых потаенных темных местах появляются первые грибы.</a:t>
            </a:r>
            <a:endParaRPr lang="ru-RU" sz="2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643050"/>
            <a:ext cx="6715172" cy="478634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07157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К середины месяца поспевают на деревьях ягоды: вишня, черешня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31746" name="Picture 2" descr="http://www.greeninfo.ru/img/work/article/t_2510_1_1305208112_big_rsz.jpg"/>
          <p:cNvPicPr>
            <a:picLocks noChangeAspect="1" noChangeArrowheads="1"/>
          </p:cNvPicPr>
          <p:nvPr/>
        </p:nvPicPr>
        <p:blipFill>
          <a:blip r:embed="rId2"/>
          <a:srcRect b="8750"/>
          <a:stretch>
            <a:fillRect/>
          </a:stretch>
        </p:blipFill>
        <p:spPr bwMode="auto">
          <a:xfrm>
            <a:off x="4786314" y="2500306"/>
            <a:ext cx="4020063" cy="3668317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28802"/>
            <a:ext cx="3917401" cy="3714776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245</TotalTime>
  <Words>441</Words>
  <Application>Microsoft Office PowerPoint</Application>
  <PresentationFormat>Экран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 Познаём природу летом</vt:lpstr>
      <vt:lpstr>Наступило лето! Первый месяц лета – Июнь. Пробуждается к началу лета природа и теперь наступает ее активный рост, поэтому и месяц называют – Хлеборост. </vt:lpstr>
      <vt:lpstr>Колосится рожь, сады наполняются бурно цветущей зеленью. Солнце поднимается высоко над небосклоном и начинает печь еще сильнее, день становится длинным, а вечер долгим и теплым</vt:lpstr>
      <vt:lpstr>Природа летом цветет, луга покрыты широким шлейфом зеленой травы. В небе неспешно парят, словно огромные корабли, тяжелые облака и светит солнце. </vt:lpstr>
      <vt:lpstr>  И, вдруг, неожиданно, жаркое летнее солнце сменяют надвинувшиеся тучи. Небо стремительно темнеет. Природа настораживается, птицы затихают.    </vt:lpstr>
      <vt:lpstr> Первыми залпами ударяет гром, и тут же, водой как из ведра, заряжает ливень. Неба не видно, лишь отблески молний с треском чередуются с раскатами грома</vt:lpstr>
      <vt:lpstr>Гроза стихает так же неожиданно, как и началась. Небо светлеет. Проглядывают первые лучи солнца, ярко отражаясь в лужах. И снова жизнь летнего леса оживает, птицы радостно щебечут, животные выходят из укрытий. </vt:lpstr>
      <vt:lpstr>Тем временем в лесу, в самых потаенных темных местах появляются первые грибы.</vt:lpstr>
      <vt:lpstr>К середины месяца поспевают на деревьях ягоды: вишня, черешня</vt:lpstr>
      <vt:lpstr>Июль называют месяцем - "Грозник", от частых гроз и " Страдник" - уж жарко очень! Много работы в этом месяце, да и тяжело работать под палящим солнцем, </vt:lpstr>
      <vt:lpstr>Лето в полном разгаре. От полуденного солнца животные спасаются под кроной деревьях. Лес одаривает спелыми плодами лесных ягод, лечебных растений. </vt:lpstr>
      <vt:lpstr>Все живое наполнено яркими красками, разносится спелый аромат зреющих ягод, которые поспели в саду. </vt:lpstr>
      <vt:lpstr>Лес после внезапного дождя приносит корзины грибов.</vt:lpstr>
      <vt:lpstr>Июль самый щедрый месяц для сбора урожая хлеба. Подает он на стол самые вкусные овощи.</vt:lpstr>
      <vt:lpstr>До конца месяца выросшие из птенцов молодые пернатые уже вылетают из гнезд, покидая родителей. Дикие животные, помогают подрастающему поколению самостоятельно находить добычу. </vt:lpstr>
      <vt:lpstr>Начинается самая важная пора уборки урожая, которая будет длиться весь август. Поэтому и название давали месяцу: и Серпень, и Жнивень.</vt:lpstr>
      <vt:lpstr>Все лето природа беспередышки росла, чтобы теперь одарить богатым урожаем полезных овощей, вкусных фруктов и целыми корзинами спелых яблок.</vt:lpstr>
      <vt:lpstr>До холодов еще очень далеко, но пора делать первые приготовления к нелегкому периоду зимы. Неспешными шагами летняя жара начинает спадать, дни чуть заметней стали короче, ночи уже не настолько теплые</vt:lpstr>
      <vt:lpstr> К концу месяца начинается жатва и  бурная подготовка к зиме. Подходит осень плавными шагами, еще предстоит природе показать свою красу, принарядиться в золотые платья. Уже и трава вовсю сохнет и листва краснеет. </vt:lpstr>
      <vt:lpstr>Грачи и скворцы сбиваются в стаи. Солнце пригревает слабее, чем раньше. На смену лета наступает осень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Лето красное</dc:title>
  <dc:creator>Sveta</dc:creator>
  <cp:lastModifiedBy>МБДОУ_8</cp:lastModifiedBy>
  <cp:revision>30</cp:revision>
  <dcterms:created xsi:type="dcterms:W3CDTF">2014-07-09T08:38:30Z</dcterms:created>
  <dcterms:modified xsi:type="dcterms:W3CDTF">2020-07-07T14:55:09Z</dcterms:modified>
</cp:coreProperties>
</file>