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6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021588-5F0D-4205-8B2B-19403FF62BC7}" type="doc">
      <dgm:prSet loTypeId="urn:microsoft.com/office/officeart/2005/8/layout/hList9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A5C5AA8F-41AA-4BB4-9EC1-9FE24E31059E}">
      <dgm:prSet phldrT="[Текст]" custT="1"/>
      <dgm:spPr/>
      <dgm:t>
        <a:bodyPr/>
        <a:lstStyle/>
        <a:p>
          <a:r>
            <a:rPr lang="ru-RU" sz="1600" dirty="0" smtClean="0"/>
            <a:t>Старшая группа</a:t>
          </a:r>
          <a:endParaRPr lang="ru-RU" sz="1600" dirty="0"/>
        </a:p>
      </dgm:t>
    </dgm:pt>
    <dgm:pt modelId="{231DB57F-F2E7-4E10-A0C6-AF9E4F703548}" type="parTrans" cxnId="{2210E3F9-7012-4AFA-8861-8E2F5A176CF4}">
      <dgm:prSet/>
      <dgm:spPr/>
      <dgm:t>
        <a:bodyPr/>
        <a:lstStyle/>
        <a:p>
          <a:endParaRPr lang="ru-RU"/>
        </a:p>
      </dgm:t>
    </dgm:pt>
    <dgm:pt modelId="{CD2F5FD7-024D-4B4B-B748-A11C0B5492F1}" type="sibTrans" cxnId="{2210E3F9-7012-4AFA-8861-8E2F5A176CF4}">
      <dgm:prSet/>
      <dgm:spPr/>
      <dgm:t>
        <a:bodyPr/>
        <a:lstStyle/>
        <a:p>
          <a:endParaRPr lang="ru-RU"/>
        </a:p>
      </dgm:t>
    </dgm:pt>
    <dgm:pt modelId="{A6684F58-4CDA-48CB-A3B1-B012568B514B}">
      <dgm:prSet phldrT="[Текст]" custT="1"/>
      <dgm:spPr/>
      <dgm:t>
        <a:bodyPr/>
        <a:lstStyle/>
        <a:p>
          <a:r>
            <a:rPr lang="ru-RU" sz="1400" dirty="0" smtClean="0"/>
            <a:t>Расширять представления об особенностях функционирования и целостности человеческого организма</a:t>
          </a:r>
          <a:endParaRPr lang="ru-RU" sz="1400" dirty="0"/>
        </a:p>
      </dgm:t>
    </dgm:pt>
    <dgm:pt modelId="{E8E57402-3BD2-4EBF-BDC3-D215EF3305C0}" type="parTrans" cxnId="{C093122C-AD99-48AB-9B09-296D17609BB4}">
      <dgm:prSet/>
      <dgm:spPr/>
      <dgm:t>
        <a:bodyPr/>
        <a:lstStyle/>
        <a:p>
          <a:endParaRPr lang="ru-RU"/>
        </a:p>
      </dgm:t>
    </dgm:pt>
    <dgm:pt modelId="{8D48A1BC-DF20-4AF0-B8EC-EC7A9A51E6B5}" type="sibTrans" cxnId="{C093122C-AD99-48AB-9B09-296D17609BB4}">
      <dgm:prSet/>
      <dgm:spPr/>
      <dgm:t>
        <a:bodyPr/>
        <a:lstStyle/>
        <a:p>
          <a:endParaRPr lang="ru-RU"/>
        </a:p>
      </dgm:t>
    </dgm:pt>
    <dgm:pt modelId="{8B6006E6-47B6-4B10-AA86-11ACF3451B3C}">
      <dgm:prSet phldrT="[Текст]" custT="1"/>
      <dgm:spPr/>
      <dgm:t>
        <a:bodyPr/>
        <a:lstStyle/>
        <a:p>
          <a:r>
            <a:rPr lang="ru-RU" sz="1400" dirty="0" smtClean="0"/>
            <a:t>О составляющих ЗОЖ</a:t>
          </a:r>
          <a:endParaRPr lang="ru-RU" sz="1400" dirty="0"/>
        </a:p>
      </dgm:t>
    </dgm:pt>
    <dgm:pt modelId="{06F3B085-3879-4DD4-B1FA-CD87690B68A8}" type="parTrans" cxnId="{025E56DD-194A-4BA6-B0B8-C0CA608CBA64}">
      <dgm:prSet/>
      <dgm:spPr/>
      <dgm:t>
        <a:bodyPr/>
        <a:lstStyle/>
        <a:p>
          <a:endParaRPr lang="ru-RU"/>
        </a:p>
      </dgm:t>
    </dgm:pt>
    <dgm:pt modelId="{0154578A-125D-44D7-BDED-28EFAEF09275}" type="sibTrans" cxnId="{025E56DD-194A-4BA6-B0B8-C0CA608CBA64}">
      <dgm:prSet/>
      <dgm:spPr/>
      <dgm:t>
        <a:bodyPr/>
        <a:lstStyle/>
        <a:p>
          <a:endParaRPr lang="ru-RU"/>
        </a:p>
      </dgm:t>
    </dgm:pt>
    <dgm:pt modelId="{A64C9831-93AC-4729-BAED-CF27B3EA7A09}">
      <dgm:prSet phldrT="[Текст]" custT="1"/>
      <dgm:spPr/>
      <dgm:t>
        <a:bodyPr/>
        <a:lstStyle/>
        <a:p>
          <a:r>
            <a:rPr lang="ru-RU" sz="1600" dirty="0" smtClean="0"/>
            <a:t>Подготовительная к школе группа</a:t>
          </a:r>
          <a:endParaRPr lang="ru-RU" sz="1600" dirty="0"/>
        </a:p>
      </dgm:t>
    </dgm:pt>
    <dgm:pt modelId="{BBE69B3A-70F2-4E4E-8890-072E7DB1C271}" type="parTrans" cxnId="{63D6C09C-8846-4EAF-975F-B00D805CDA94}">
      <dgm:prSet/>
      <dgm:spPr/>
      <dgm:t>
        <a:bodyPr/>
        <a:lstStyle/>
        <a:p>
          <a:endParaRPr lang="ru-RU"/>
        </a:p>
      </dgm:t>
    </dgm:pt>
    <dgm:pt modelId="{B2F9C183-C14C-4780-88A5-E2B0F5070C20}" type="sibTrans" cxnId="{63D6C09C-8846-4EAF-975F-B00D805CDA94}">
      <dgm:prSet/>
      <dgm:spPr/>
      <dgm:t>
        <a:bodyPr/>
        <a:lstStyle/>
        <a:p>
          <a:endParaRPr lang="ru-RU"/>
        </a:p>
      </dgm:t>
    </dgm:pt>
    <dgm:pt modelId="{CEE30DDF-A65D-4CF0-8497-BDABB9DCEA3F}">
      <dgm:prSet phldrT="[Текст]" custT="1"/>
      <dgm:spPr/>
      <dgm:t>
        <a:bodyPr/>
        <a:lstStyle/>
        <a:p>
          <a:r>
            <a:rPr lang="ru-RU" sz="1400" dirty="0" smtClean="0"/>
            <a:t>Расширять представления о рациональном питании</a:t>
          </a:r>
          <a:endParaRPr lang="ru-RU" sz="1400" dirty="0"/>
        </a:p>
      </dgm:t>
    </dgm:pt>
    <dgm:pt modelId="{13ADAD18-303F-4A05-B974-99C4AE7896B8}" type="parTrans" cxnId="{8D4613D5-2CD5-497A-9113-E6565FC17810}">
      <dgm:prSet/>
      <dgm:spPr/>
      <dgm:t>
        <a:bodyPr/>
        <a:lstStyle/>
        <a:p>
          <a:endParaRPr lang="ru-RU"/>
        </a:p>
      </dgm:t>
    </dgm:pt>
    <dgm:pt modelId="{29AC5C67-D269-4385-8466-30305C927FD4}" type="sibTrans" cxnId="{8D4613D5-2CD5-497A-9113-E6565FC17810}">
      <dgm:prSet/>
      <dgm:spPr/>
      <dgm:t>
        <a:bodyPr/>
        <a:lstStyle/>
        <a:p>
          <a:endParaRPr lang="ru-RU"/>
        </a:p>
      </dgm:t>
    </dgm:pt>
    <dgm:pt modelId="{80F6E2DE-F4C8-42D2-91BD-DA6E428D4673}">
      <dgm:prSet phldrT="[Текст]" custT="1"/>
      <dgm:spPr/>
      <dgm:t>
        <a:bodyPr/>
        <a:lstStyle/>
        <a:p>
          <a:r>
            <a:rPr lang="ru-RU" sz="1400" dirty="0" smtClean="0"/>
            <a:t>Формировать представления о зависимости здоровья человека от правильного питания</a:t>
          </a:r>
          <a:endParaRPr lang="ru-RU" sz="1400" dirty="0"/>
        </a:p>
      </dgm:t>
    </dgm:pt>
    <dgm:pt modelId="{63785641-51B6-42D6-9007-0B54ED2003A4}" type="parTrans" cxnId="{556C6993-52B8-49E6-80F3-33F86C116BA9}">
      <dgm:prSet/>
      <dgm:spPr/>
      <dgm:t>
        <a:bodyPr/>
        <a:lstStyle/>
        <a:p>
          <a:endParaRPr lang="ru-RU"/>
        </a:p>
      </dgm:t>
    </dgm:pt>
    <dgm:pt modelId="{4325B73D-206E-45FE-A01D-DA4F554DFACB}" type="sibTrans" cxnId="{556C6993-52B8-49E6-80F3-33F86C116BA9}">
      <dgm:prSet/>
      <dgm:spPr/>
      <dgm:t>
        <a:bodyPr/>
        <a:lstStyle/>
        <a:p>
          <a:endParaRPr lang="ru-RU"/>
        </a:p>
      </dgm:t>
    </dgm:pt>
    <dgm:pt modelId="{1274B246-CBF2-40E4-BF31-5B193F18E9E9}">
      <dgm:prSet phldrT="[Текст]" custT="1"/>
      <dgm:spPr/>
      <dgm:t>
        <a:bodyPr/>
        <a:lstStyle/>
        <a:p>
          <a:r>
            <a:rPr lang="ru-RU" sz="1400" dirty="0" smtClean="0"/>
            <a:t>О роли гигиены и режима дня</a:t>
          </a:r>
          <a:endParaRPr lang="ru-RU" sz="1400" dirty="0"/>
        </a:p>
      </dgm:t>
    </dgm:pt>
    <dgm:pt modelId="{7322CDA2-19E0-4174-A45C-C0CA96D12967}" type="parTrans" cxnId="{1713698B-6A82-4311-92DE-F85899FA1F87}">
      <dgm:prSet/>
      <dgm:spPr/>
      <dgm:t>
        <a:bodyPr/>
        <a:lstStyle/>
        <a:p>
          <a:endParaRPr lang="ru-RU"/>
        </a:p>
      </dgm:t>
    </dgm:pt>
    <dgm:pt modelId="{AAC3FAB6-F83B-45B3-AE52-6AEDCC4788DE}" type="sibTrans" cxnId="{1713698B-6A82-4311-92DE-F85899FA1F87}">
      <dgm:prSet/>
      <dgm:spPr/>
      <dgm:t>
        <a:bodyPr/>
        <a:lstStyle/>
        <a:p>
          <a:endParaRPr lang="ru-RU"/>
        </a:p>
      </dgm:t>
    </dgm:pt>
    <dgm:pt modelId="{13EEC7E5-F78B-42B2-B2AF-B476D604AA66}">
      <dgm:prSet phldrT="[Текст]" custT="1"/>
      <dgm:spPr/>
      <dgm:t>
        <a:bodyPr/>
        <a:lstStyle/>
        <a:p>
          <a:r>
            <a:rPr lang="ru-RU" sz="1400" dirty="0" smtClean="0"/>
            <a:t>О правилах ухода за больным</a:t>
          </a:r>
          <a:endParaRPr lang="ru-RU" sz="1400" dirty="0"/>
        </a:p>
      </dgm:t>
    </dgm:pt>
    <dgm:pt modelId="{224E1B00-7DD3-49C4-9EAB-93825C566EC4}" type="parTrans" cxnId="{43924159-2C75-4B0D-A1A1-CFBEFF4960D8}">
      <dgm:prSet/>
      <dgm:spPr/>
      <dgm:t>
        <a:bodyPr/>
        <a:lstStyle/>
        <a:p>
          <a:endParaRPr lang="ru-RU"/>
        </a:p>
      </dgm:t>
    </dgm:pt>
    <dgm:pt modelId="{53A07390-2A11-4A2C-9263-590188C3751C}" type="sibTrans" cxnId="{43924159-2C75-4B0D-A1A1-CFBEFF4960D8}">
      <dgm:prSet/>
      <dgm:spPr/>
      <dgm:t>
        <a:bodyPr/>
        <a:lstStyle/>
        <a:p>
          <a:endParaRPr lang="ru-RU"/>
        </a:p>
      </dgm:t>
    </dgm:pt>
    <dgm:pt modelId="{0861B29A-B7C3-4F5E-9C19-700ED5445DB2}">
      <dgm:prSet phldrT="[Текст]" custT="1"/>
      <dgm:spPr/>
      <dgm:t>
        <a:bodyPr/>
        <a:lstStyle/>
        <a:p>
          <a:r>
            <a:rPr lang="ru-RU" sz="1400" dirty="0" smtClean="0"/>
            <a:t>Знакомить с возможностями здорового человека</a:t>
          </a:r>
          <a:endParaRPr lang="ru-RU" sz="1400" dirty="0"/>
        </a:p>
      </dgm:t>
    </dgm:pt>
    <dgm:pt modelId="{05B2AE1F-582A-4E2C-B560-6903C5E259E0}" type="parTrans" cxnId="{16CCAF28-AE64-467C-B76E-CAE8133C04D0}">
      <dgm:prSet/>
      <dgm:spPr/>
      <dgm:t>
        <a:bodyPr/>
        <a:lstStyle/>
        <a:p>
          <a:endParaRPr lang="ru-RU"/>
        </a:p>
      </dgm:t>
    </dgm:pt>
    <dgm:pt modelId="{C2352754-881B-4864-9AC4-A1477150C141}" type="sibTrans" cxnId="{16CCAF28-AE64-467C-B76E-CAE8133C04D0}">
      <dgm:prSet/>
      <dgm:spPr/>
      <dgm:t>
        <a:bodyPr/>
        <a:lstStyle/>
        <a:p>
          <a:endParaRPr lang="ru-RU"/>
        </a:p>
      </dgm:t>
    </dgm:pt>
    <dgm:pt modelId="{88AC9F55-0D19-4D5C-8F7D-ED181FE9541A}">
      <dgm:prSet phldrT="[Текст]" custT="1"/>
      <dgm:spPr/>
      <dgm:t>
        <a:bodyPr/>
        <a:lstStyle/>
        <a:p>
          <a:r>
            <a:rPr lang="ru-RU" sz="1400" dirty="0" smtClean="0"/>
            <a:t>Формировать представления о значении двигательной активности в жизни человека</a:t>
          </a:r>
          <a:endParaRPr lang="ru-RU" sz="1400" dirty="0"/>
        </a:p>
      </dgm:t>
    </dgm:pt>
    <dgm:pt modelId="{68F2E1C0-4E77-4DC8-BC71-52ACB3763CE9}" type="parTrans" cxnId="{C58438CE-4A90-4E65-9A5E-07BE084CA3C4}">
      <dgm:prSet/>
      <dgm:spPr/>
      <dgm:t>
        <a:bodyPr/>
        <a:lstStyle/>
        <a:p>
          <a:endParaRPr lang="ru-RU"/>
        </a:p>
      </dgm:t>
    </dgm:pt>
    <dgm:pt modelId="{72445457-0B35-4704-B0E9-2170AB22C6D4}" type="sibTrans" cxnId="{C58438CE-4A90-4E65-9A5E-07BE084CA3C4}">
      <dgm:prSet/>
      <dgm:spPr/>
      <dgm:t>
        <a:bodyPr/>
        <a:lstStyle/>
        <a:p>
          <a:endParaRPr lang="ru-RU"/>
        </a:p>
      </dgm:t>
    </dgm:pt>
    <dgm:pt modelId="{B5E5EFBA-85D1-48F0-87E0-CB3876C0B7B0}">
      <dgm:prSet phldrT="[Текст]" custT="1"/>
      <dgm:spPr/>
      <dgm:t>
        <a:bodyPr/>
        <a:lstStyle/>
        <a:p>
          <a:r>
            <a:rPr lang="ru-RU" sz="1400" dirty="0" smtClean="0"/>
            <a:t>Об активном отдыхе</a:t>
          </a:r>
          <a:endParaRPr lang="ru-RU" sz="1400" dirty="0"/>
        </a:p>
      </dgm:t>
    </dgm:pt>
    <dgm:pt modelId="{43B02F47-275E-4C05-B87F-727D2D178F2A}" type="parTrans" cxnId="{0DAF5A01-7918-4F8C-BE51-D28A081DE65A}">
      <dgm:prSet/>
      <dgm:spPr/>
      <dgm:t>
        <a:bodyPr/>
        <a:lstStyle/>
        <a:p>
          <a:endParaRPr lang="ru-RU"/>
        </a:p>
      </dgm:t>
    </dgm:pt>
    <dgm:pt modelId="{317E5318-F685-4FA0-A042-B732119F6692}" type="sibTrans" cxnId="{0DAF5A01-7918-4F8C-BE51-D28A081DE65A}">
      <dgm:prSet/>
      <dgm:spPr/>
      <dgm:t>
        <a:bodyPr/>
        <a:lstStyle/>
        <a:p>
          <a:endParaRPr lang="ru-RU"/>
        </a:p>
      </dgm:t>
    </dgm:pt>
    <dgm:pt modelId="{A790A074-0261-413B-B8E4-269FE7B0683E}">
      <dgm:prSet phldrT="[Текст]" custT="1"/>
      <dgm:spPr/>
      <dgm:t>
        <a:bodyPr/>
        <a:lstStyle/>
        <a:p>
          <a:r>
            <a:rPr lang="ru-RU" sz="1400" dirty="0" smtClean="0"/>
            <a:t>Расширять представления о правилах и видах закаливания</a:t>
          </a:r>
          <a:endParaRPr lang="ru-RU" sz="1400" dirty="0"/>
        </a:p>
      </dgm:t>
    </dgm:pt>
    <dgm:pt modelId="{C6824DA3-7272-4A65-9214-C58364D3C39F}" type="parTrans" cxnId="{1E098CAA-1F2A-4583-82C2-CCCD46692DEB}">
      <dgm:prSet/>
      <dgm:spPr/>
      <dgm:t>
        <a:bodyPr/>
        <a:lstStyle/>
        <a:p>
          <a:endParaRPr lang="ru-RU"/>
        </a:p>
      </dgm:t>
    </dgm:pt>
    <dgm:pt modelId="{148391E3-6876-4161-BC80-1C9AB747CFAA}" type="sibTrans" cxnId="{1E098CAA-1F2A-4583-82C2-CCCD46692DEB}">
      <dgm:prSet/>
      <dgm:spPr/>
      <dgm:t>
        <a:bodyPr/>
        <a:lstStyle/>
        <a:p>
          <a:endParaRPr lang="ru-RU"/>
        </a:p>
      </dgm:t>
    </dgm:pt>
    <dgm:pt modelId="{754B6A86-B9DC-43EB-92E4-CCD906CFDD93}">
      <dgm:prSet phldrT="[Текст]" custT="1"/>
      <dgm:spPr/>
      <dgm:t>
        <a:bodyPr/>
        <a:lstStyle/>
        <a:p>
          <a:r>
            <a:rPr lang="ru-RU" sz="1400" dirty="0" smtClean="0"/>
            <a:t>О роли солнечного света, воздуха и воды в жизни человека</a:t>
          </a:r>
          <a:endParaRPr lang="ru-RU" sz="1400" dirty="0"/>
        </a:p>
      </dgm:t>
    </dgm:pt>
    <dgm:pt modelId="{F8C3B576-1584-4479-90AD-696648AF519A}" type="parTrans" cxnId="{D8315CE2-2A9C-4800-8CD1-9BD70DDE0925}">
      <dgm:prSet/>
      <dgm:spPr/>
      <dgm:t>
        <a:bodyPr/>
        <a:lstStyle/>
        <a:p>
          <a:endParaRPr lang="ru-RU"/>
        </a:p>
      </dgm:t>
    </dgm:pt>
    <dgm:pt modelId="{4615478D-86F1-416A-AB6B-3F7075D5BE61}" type="sibTrans" cxnId="{D8315CE2-2A9C-4800-8CD1-9BD70DDE0925}">
      <dgm:prSet/>
      <dgm:spPr/>
      <dgm:t>
        <a:bodyPr/>
        <a:lstStyle/>
        <a:p>
          <a:endParaRPr lang="ru-RU"/>
        </a:p>
      </dgm:t>
    </dgm:pt>
    <dgm:pt modelId="{21FD8CBF-FD1C-46EF-8C9A-CF70724E6A98}" type="pres">
      <dgm:prSet presAssocID="{C1021588-5F0D-4205-8B2B-19403FF62BC7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E1CFBAA-EB4C-4470-B189-3E76E3072727}" type="pres">
      <dgm:prSet presAssocID="{A5C5AA8F-41AA-4BB4-9EC1-9FE24E31059E}" presName="posSpace" presStyleCnt="0"/>
      <dgm:spPr/>
    </dgm:pt>
    <dgm:pt modelId="{90E227ED-53BE-4939-B928-9C8F6567B97F}" type="pres">
      <dgm:prSet presAssocID="{A5C5AA8F-41AA-4BB4-9EC1-9FE24E31059E}" presName="vertFlow" presStyleCnt="0"/>
      <dgm:spPr/>
    </dgm:pt>
    <dgm:pt modelId="{23085D69-6374-4422-8D5B-C1C82C27FF56}" type="pres">
      <dgm:prSet presAssocID="{A5C5AA8F-41AA-4BB4-9EC1-9FE24E31059E}" presName="topSpace" presStyleCnt="0"/>
      <dgm:spPr/>
    </dgm:pt>
    <dgm:pt modelId="{E26B8CDD-7417-48D0-AC70-C843C7AA6869}" type="pres">
      <dgm:prSet presAssocID="{A5C5AA8F-41AA-4BB4-9EC1-9FE24E31059E}" presName="firstComp" presStyleCnt="0"/>
      <dgm:spPr/>
    </dgm:pt>
    <dgm:pt modelId="{CAEB7767-41B3-4160-ACFF-51B026850416}" type="pres">
      <dgm:prSet presAssocID="{A5C5AA8F-41AA-4BB4-9EC1-9FE24E31059E}" presName="firstChild" presStyleLbl="bgAccFollowNode1" presStyleIdx="0" presStyleCnt="11" custScaleX="134436" custScaleY="61439" custLinFactNeighborX="-1866" custLinFactNeighborY="-15370"/>
      <dgm:spPr/>
      <dgm:t>
        <a:bodyPr/>
        <a:lstStyle/>
        <a:p>
          <a:endParaRPr lang="ru-RU"/>
        </a:p>
      </dgm:t>
    </dgm:pt>
    <dgm:pt modelId="{BC5C9E38-CDDB-45A7-B8C5-9991FEA511BB}" type="pres">
      <dgm:prSet presAssocID="{A5C5AA8F-41AA-4BB4-9EC1-9FE24E31059E}" presName="firstChildTx" presStyleLbl="bgAccFollowNode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8F4D2E-13BA-4D4B-A0C3-71B15BF89EBB}" type="pres">
      <dgm:prSet presAssocID="{8B6006E6-47B6-4B10-AA86-11ACF3451B3C}" presName="comp" presStyleCnt="0"/>
      <dgm:spPr/>
    </dgm:pt>
    <dgm:pt modelId="{CA5A917B-8BE0-42D7-913D-93F897F683A1}" type="pres">
      <dgm:prSet presAssocID="{8B6006E6-47B6-4B10-AA86-11ACF3451B3C}" presName="child" presStyleLbl="bgAccFollowNode1" presStyleIdx="1" presStyleCnt="11" custScaleX="97328" custScaleY="24974" custLinFactNeighborX="-27309" custLinFactNeighborY="-9988"/>
      <dgm:spPr/>
      <dgm:t>
        <a:bodyPr/>
        <a:lstStyle/>
        <a:p>
          <a:endParaRPr lang="ru-RU"/>
        </a:p>
      </dgm:t>
    </dgm:pt>
    <dgm:pt modelId="{9CE784E8-F858-4B60-9FA4-338F0024E08E}" type="pres">
      <dgm:prSet presAssocID="{8B6006E6-47B6-4B10-AA86-11ACF3451B3C}" presName="childTx" presStyleLbl="bgAccFollowNode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571646-F893-434D-B851-180DFBD8A201}" type="pres">
      <dgm:prSet presAssocID="{80F6E2DE-F4C8-42D2-91BD-DA6E428D4673}" presName="comp" presStyleCnt="0"/>
      <dgm:spPr/>
    </dgm:pt>
    <dgm:pt modelId="{9C404CE7-5AE4-4F08-AAD1-41A554F89823}" type="pres">
      <dgm:prSet presAssocID="{80F6E2DE-F4C8-42D2-91BD-DA6E428D4673}" presName="child" presStyleLbl="bgAccFollowNode1" presStyleIdx="2" presStyleCnt="11" custScaleX="137700" custScaleY="60133" custLinFactNeighborX="11372" custLinFactNeighborY="-1551"/>
      <dgm:spPr/>
      <dgm:t>
        <a:bodyPr/>
        <a:lstStyle/>
        <a:p>
          <a:endParaRPr lang="ru-RU"/>
        </a:p>
      </dgm:t>
    </dgm:pt>
    <dgm:pt modelId="{07836406-0A2B-4B2E-AE7D-32BFB4E9EC5D}" type="pres">
      <dgm:prSet presAssocID="{80F6E2DE-F4C8-42D2-91BD-DA6E428D4673}" presName="childTx" presStyleLbl="bgAccFollowNode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B48B75-135F-4B89-9B19-AD27E33EB44D}" type="pres">
      <dgm:prSet presAssocID="{1274B246-CBF2-40E4-BF31-5B193F18E9E9}" presName="comp" presStyleCnt="0"/>
      <dgm:spPr/>
    </dgm:pt>
    <dgm:pt modelId="{3473E03B-2AED-4B7A-B354-C75939C31395}" type="pres">
      <dgm:prSet presAssocID="{1274B246-CBF2-40E4-BF31-5B193F18E9E9}" presName="child" presStyleLbl="bgAccFollowNode1" presStyleIdx="3" presStyleCnt="11" custScaleX="104998" custScaleY="35399" custLinFactNeighborX="-29238" custLinFactNeighborY="5137"/>
      <dgm:spPr/>
      <dgm:t>
        <a:bodyPr/>
        <a:lstStyle/>
        <a:p>
          <a:endParaRPr lang="ru-RU"/>
        </a:p>
      </dgm:t>
    </dgm:pt>
    <dgm:pt modelId="{74B62F90-8861-4003-948B-CE51E39B714D}" type="pres">
      <dgm:prSet presAssocID="{1274B246-CBF2-40E4-BF31-5B193F18E9E9}" presName="childTx" presStyleLbl="bgAccFollowNode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E112EF-1CB9-486F-B61D-01EBDA90D251}" type="pres">
      <dgm:prSet presAssocID="{13EEC7E5-F78B-42B2-B2AF-B476D604AA66}" presName="comp" presStyleCnt="0"/>
      <dgm:spPr/>
    </dgm:pt>
    <dgm:pt modelId="{A0BF6FA8-80AA-48CF-97DD-B0C830DC958D}" type="pres">
      <dgm:prSet presAssocID="{13EEC7E5-F78B-42B2-B2AF-B476D604AA66}" presName="child" presStyleLbl="bgAccFollowNode1" presStyleIdx="4" presStyleCnt="11" custScaleX="94561" custScaleY="37347" custLinFactNeighborX="24482" custLinFactNeighborY="8758"/>
      <dgm:spPr/>
      <dgm:t>
        <a:bodyPr/>
        <a:lstStyle/>
        <a:p>
          <a:endParaRPr lang="ru-RU"/>
        </a:p>
      </dgm:t>
    </dgm:pt>
    <dgm:pt modelId="{1038091E-772F-44D1-A79A-DAA640C0956F}" type="pres">
      <dgm:prSet presAssocID="{13EEC7E5-F78B-42B2-B2AF-B476D604AA66}" presName="childTx" presStyleLbl="bgAccFollowNode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C6A7FC-3162-475C-A9D3-2F6914572FCB}" type="pres">
      <dgm:prSet presAssocID="{0861B29A-B7C3-4F5E-9C19-700ED5445DB2}" presName="comp" presStyleCnt="0"/>
      <dgm:spPr/>
    </dgm:pt>
    <dgm:pt modelId="{15DE4504-BDFC-4C01-A5C1-DF15339ADCF3}" type="pres">
      <dgm:prSet presAssocID="{0861B29A-B7C3-4F5E-9C19-700ED5445DB2}" presName="child" presStyleLbl="bgAccFollowNode1" presStyleIdx="5" presStyleCnt="11" custScaleX="119979" custScaleY="52460" custLinFactNeighborX="-17446" custLinFactNeighborY="12753"/>
      <dgm:spPr/>
      <dgm:t>
        <a:bodyPr/>
        <a:lstStyle/>
        <a:p>
          <a:endParaRPr lang="ru-RU"/>
        </a:p>
      </dgm:t>
    </dgm:pt>
    <dgm:pt modelId="{37140287-47CA-461E-9DED-1B372A210C3A}" type="pres">
      <dgm:prSet presAssocID="{0861B29A-B7C3-4F5E-9C19-700ED5445DB2}" presName="childTx" presStyleLbl="bgAccFollowNode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96BFED-259F-4A55-8586-170D9133204E}" type="pres">
      <dgm:prSet presAssocID="{A5C5AA8F-41AA-4BB4-9EC1-9FE24E31059E}" presName="negSpace" presStyleCnt="0"/>
      <dgm:spPr/>
    </dgm:pt>
    <dgm:pt modelId="{1DDABF93-271E-48CD-80C7-3D269C26289B}" type="pres">
      <dgm:prSet presAssocID="{A5C5AA8F-41AA-4BB4-9EC1-9FE24E31059E}" presName="circle" presStyleLbl="node1" presStyleIdx="0" presStyleCnt="2" custScaleX="107445" custScaleY="66463" custLinFactX="-100000" custLinFactNeighborX="-104243" custLinFactNeighborY="-73968"/>
      <dgm:spPr/>
      <dgm:t>
        <a:bodyPr/>
        <a:lstStyle/>
        <a:p>
          <a:endParaRPr lang="ru-RU"/>
        </a:p>
      </dgm:t>
    </dgm:pt>
    <dgm:pt modelId="{C5D7BEEC-D737-4945-8BA1-33F52F3DDFC2}" type="pres">
      <dgm:prSet presAssocID="{CD2F5FD7-024D-4B4B-B748-A11C0B5492F1}" presName="transSpace" presStyleCnt="0"/>
      <dgm:spPr/>
    </dgm:pt>
    <dgm:pt modelId="{B54B505B-F43D-4568-8CDB-BC517CCB9D3C}" type="pres">
      <dgm:prSet presAssocID="{A64C9831-93AC-4729-BAED-CF27B3EA7A09}" presName="posSpace" presStyleCnt="0"/>
      <dgm:spPr/>
    </dgm:pt>
    <dgm:pt modelId="{71C7A0A3-16C8-4211-887F-759A8F3AF3D6}" type="pres">
      <dgm:prSet presAssocID="{A64C9831-93AC-4729-BAED-CF27B3EA7A09}" presName="vertFlow" presStyleCnt="0"/>
      <dgm:spPr/>
    </dgm:pt>
    <dgm:pt modelId="{33EB4D77-5C0E-4973-A9AF-3B84B3730C6A}" type="pres">
      <dgm:prSet presAssocID="{A64C9831-93AC-4729-BAED-CF27B3EA7A09}" presName="topSpace" presStyleCnt="0"/>
      <dgm:spPr/>
    </dgm:pt>
    <dgm:pt modelId="{83E6213E-CEE5-466E-9C80-47A9BC607CD1}" type="pres">
      <dgm:prSet presAssocID="{A64C9831-93AC-4729-BAED-CF27B3EA7A09}" presName="firstComp" presStyleCnt="0"/>
      <dgm:spPr/>
    </dgm:pt>
    <dgm:pt modelId="{C0455AFF-7A97-4CE3-9912-4C7DA822297C}" type="pres">
      <dgm:prSet presAssocID="{A64C9831-93AC-4729-BAED-CF27B3EA7A09}" presName="firstChild" presStyleLbl="bgAccFollowNode1" presStyleIdx="6" presStyleCnt="11" custScaleX="97002" custScaleY="56526" custLinFactNeighborX="-21678" custLinFactNeighborY="-11760"/>
      <dgm:spPr/>
      <dgm:t>
        <a:bodyPr/>
        <a:lstStyle/>
        <a:p>
          <a:endParaRPr lang="ru-RU"/>
        </a:p>
      </dgm:t>
    </dgm:pt>
    <dgm:pt modelId="{B960E3E9-F738-486F-BEB7-A4E826624379}" type="pres">
      <dgm:prSet presAssocID="{A64C9831-93AC-4729-BAED-CF27B3EA7A09}" presName="firstChildTx" presStyleLbl="bgAccFollowNode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B8A093-557C-4925-A7BE-3CA5217B2B8C}" type="pres">
      <dgm:prSet presAssocID="{88AC9F55-0D19-4D5C-8F7D-ED181FE9541A}" presName="comp" presStyleCnt="0"/>
      <dgm:spPr/>
    </dgm:pt>
    <dgm:pt modelId="{10C41C49-61AE-42E6-823D-2B0933E48122}" type="pres">
      <dgm:prSet presAssocID="{88AC9F55-0D19-4D5C-8F7D-ED181FE9541A}" presName="child" presStyleLbl="bgAccFollowNode1" presStyleIdx="7" presStyleCnt="11" custScaleX="118806" custScaleY="66254" custLinFactNeighborX="-38830" custLinFactNeighborY="-6238"/>
      <dgm:spPr/>
      <dgm:t>
        <a:bodyPr/>
        <a:lstStyle/>
        <a:p>
          <a:endParaRPr lang="ru-RU"/>
        </a:p>
      </dgm:t>
    </dgm:pt>
    <dgm:pt modelId="{5E7ED214-9637-45E8-B956-E2ED84378EA0}" type="pres">
      <dgm:prSet presAssocID="{88AC9F55-0D19-4D5C-8F7D-ED181FE9541A}" presName="childTx" presStyleLbl="bgAccFollowNode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434EFF-B68E-49AD-8DEB-1F0D13D675E6}" type="pres">
      <dgm:prSet presAssocID="{B5E5EFBA-85D1-48F0-87E0-CB3876C0B7B0}" presName="comp" presStyleCnt="0"/>
      <dgm:spPr/>
    </dgm:pt>
    <dgm:pt modelId="{6793793E-AF37-4175-82A3-B070832C1D5A}" type="pres">
      <dgm:prSet presAssocID="{B5E5EFBA-85D1-48F0-87E0-CB3876C0B7B0}" presName="child" presStyleLbl="bgAccFollowNode1" presStyleIdx="8" presStyleCnt="11" custScaleX="79402" custScaleY="31144" custLinFactNeighborX="-9612" custLinFactNeighborY="-897"/>
      <dgm:spPr/>
      <dgm:t>
        <a:bodyPr/>
        <a:lstStyle/>
        <a:p>
          <a:endParaRPr lang="ru-RU"/>
        </a:p>
      </dgm:t>
    </dgm:pt>
    <dgm:pt modelId="{076EE6CF-4437-41EA-AFF4-225F41C99ECE}" type="pres">
      <dgm:prSet presAssocID="{B5E5EFBA-85D1-48F0-87E0-CB3876C0B7B0}" presName="childTx" presStyleLbl="bgAccFollowNode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82F85-D953-4157-97FA-92E534046EA1}" type="pres">
      <dgm:prSet presAssocID="{A790A074-0261-413B-B8E4-269FE7B0683E}" presName="comp" presStyleCnt="0"/>
      <dgm:spPr/>
    </dgm:pt>
    <dgm:pt modelId="{89DAD517-23E5-4116-8C33-C6AE7A551075}" type="pres">
      <dgm:prSet presAssocID="{A790A074-0261-413B-B8E4-269FE7B0683E}" presName="child" presStyleLbl="bgAccFollowNode1" presStyleIdx="9" presStyleCnt="11" custScaleX="114428" custScaleY="53733" custLinFactNeighborX="-41423" custLinFactNeighborY="8425"/>
      <dgm:spPr/>
      <dgm:t>
        <a:bodyPr/>
        <a:lstStyle/>
        <a:p>
          <a:endParaRPr lang="ru-RU"/>
        </a:p>
      </dgm:t>
    </dgm:pt>
    <dgm:pt modelId="{32A10ACD-AA9C-48C5-A72E-CAF6DE1EADFE}" type="pres">
      <dgm:prSet presAssocID="{A790A074-0261-413B-B8E4-269FE7B0683E}" presName="childTx" presStyleLbl="bgAccFollowNode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059405-EE32-4FB1-A712-20D84DE26A47}" type="pres">
      <dgm:prSet presAssocID="{754B6A86-B9DC-43EB-92E4-CCD906CFDD93}" presName="comp" presStyleCnt="0"/>
      <dgm:spPr/>
    </dgm:pt>
    <dgm:pt modelId="{CC9BA34E-700E-402E-9F0B-A1389732F0C4}" type="pres">
      <dgm:prSet presAssocID="{754B6A86-B9DC-43EB-92E4-CCD906CFDD93}" presName="child" presStyleLbl="bgAccFollowNode1" presStyleIdx="10" presStyleCnt="11" custScaleX="123647" custScaleY="59110" custLinFactNeighborX="-33212" custLinFactNeighborY="13608"/>
      <dgm:spPr/>
      <dgm:t>
        <a:bodyPr/>
        <a:lstStyle/>
        <a:p>
          <a:endParaRPr lang="ru-RU"/>
        </a:p>
      </dgm:t>
    </dgm:pt>
    <dgm:pt modelId="{78197B30-130B-4E73-9E78-DFCA1900B2B7}" type="pres">
      <dgm:prSet presAssocID="{754B6A86-B9DC-43EB-92E4-CCD906CFDD93}" presName="childTx" presStyleLbl="bgAccFollow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27794D-0A20-4C5B-99C8-7500418B0C17}" type="pres">
      <dgm:prSet presAssocID="{A64C9831-93AC-4729-BAED-CF27B3EA7A09}" presName="negSpace" presStyleCnt="0"/>
      <dgm:spPr/>
    </dgm:pt>
    <dgm:pt modelId="{491EBFC1-17E8-44CC-933D-A7D768E305CF}" type="pres">
      <dgm:prSet presAssocID="{A64C9831-93AC-4729-BAED-CF27B3EA7A09}" presName="circle" presStyleLbl="node1" presStyleIdx="1" presStyleCnt="2" custScaleX="122681" custScaleY="85806" custLinFactNeighborX="-47754" custLinFactNeighborY="-19519"/>
      <dgm:spPr/>
      <dgm:t>
        <a:bodyPr/>
        <a:lstStyle/>
        <a:p>
          <a:endParaRPr lang="ru-RU"/>
        </a:p>
      </dgm:t>
    </dgm:pt>
  </dgm:ptLst>
  <dgm:cxnLst>
    <dgm:cxn modelId="{556C6993-52B8-49E6-80F3-33F86C116BA9}" srcId="{A5C5AA8F-41AA-4BB4-9EC1-9FE24E31059E}" destId="{80F6E2DE-F4C8-42D2-91BD-DA6E428D4673}" srcOrd="2" destOrd="0" parTransId="{63785641-51B6-42D6-9007-0B54ED2003A4}" sibTransId="{4325B73D-206E-45FE-A01D-DA4F554DFACB}"/>
    <dgm:cxn modelId="{734AC106-1DC6-4001-B77E-10BBAFBE580D}" type="presOf" srcId="{80F6E2DE-F4C8-42D2-91BD-DA6E428D4673}" destId="{9C404CE7-5AE4-4F08-AAD1-41A554F89823}" srcOrd="0" destOrd="0" presId="urn:microsoft.com/office/officeart/2005/8/layout/hList9"/>
    <dgm:cxn modelId="{B8CB3E97-14BC-403C-9BA6-9DEB0CA136D7}" type="presOf" srcId="{13EEC7E5-F78B-42B2-B2AF-B476D604AA66}" destId="{1038091E-772F-44D1-A79A-DAA640C0956F}" srcOrd="1" destOrd="0" presId="urn:microsoft.com/office/officeart/2005/8/layout/hList9"/>
    <dgm:cxn modelId="{C58438CE-4A90-4E65-9A5E-07BE084CA3C4}" srcId="{A64C9831-93AC-4729-BAED-CF27B3EA7A09}" destId="{88AC9F55-0D19-4D5C-8F7D-ED181FE9541A}" srcOrd="1" destOrd="0" parTransId="{68F2E1C0-4E77-4DC8-BC71-52ACB3763CE9}" sibTransId="{72445457-0B35-4704-B0E9-2170AB22C6D4}"/>
    <dgm:cxn modelId="{4DF0D513-2993-4F0E-A1F7-A632BDB25408}" type="presOf" srcId="{88AC9F55-0D19-4D5C-8F7D-ED181FE9541A}" destId="{10C41C49-61AE-42E6-823D-2B0933E48122}" srcOrd="0" destOrd="0" presId="urn:microsoft.com/office/officeart/2005/8/layout/hList9"/>
    <dgm:cxn modelId="{67D40123-4925-4CBF-85E4-9E6163A9C5A8}" type="presOf" srcId="{0861B29A-B7C3-4F5E-9C19-700ED5445DB2}" destId="{15DE4504-BDFC-4C01-A5C1-DF15339ADCF3}" srcOrd="0" destOrd="0" presId="urn:microsoft.com/office/officeart/2005/8/layout/hList9"/>
    <dgm:cxn modelId="{EDCAA8A9-D651-4ECC-9AAB-DADF72CCE0A8}" type="presOf" srcId="{CEE30DDF-A65D-4CF0-8497-BDABB9DCEA3F}" destId="{C0455AFF-7A97-4CE3-9912-4C7DA822297C}" srcOrd="0" destOrd="0" presId="urn:microsoft.com/office/officeart/2005/8/layout/hList9"/>
    <dgm:cxn modelId="{4BCA3E58-92B9-44AE-9C22-83CE7F562615}" type="presOf" srcId="{754B6A86-B9DC-43EB-92E4-CCD906CFDD93}" destId="{78197B30-130B-4E73-9E78-DFCA1900B2B7}" srcOrd="1" destOrd="0" presId="urn:microsoft.com/office/officeart/2005/8/layout/hList9"/>
    <dgm:cxn modelId="{2210E3F9-7012-4AFA-8861-8E2F5A176CF4}" srcId="{C1021588-5F0D-4205-8B2B-19403FF62BC7}" destId="{A5C5AA8F-41AA-4BB4-9EC1-9FE24E31059E}" srcOrd="0" destOrd="0" parTransId="{231DB57F-F2E7-4E10-A0C6-AF9E4F703548}" sibTransId="{CD2F5FD7-024D-4B4B-B748-A11C0B5492F1}"/>
    <dgm:cxn modelId="{69283916-BF88-4230-BC09-4E61789FE026}" type="presOf" srcId="{B5E5EFBA-85D1-48F0-87E0-CB3876C0B7B0}" destId="{076EE6CF-4437-41EA-AFF4-225F41C99ECE}" srcOrd="1" destOrd="0" presId="urn:microsoft.com/office/officeart/2005/8/layout/hList9"/>
    <dgm:cxn modelId="{1713698B-6A82-4311-92DE-F85899FA1F87}" srcId="{A5C5AA8F-41AA-4BB4-9EC1-9FE24E31059E}" destId="{1274B246-CBF2-40E4-BF31-5B193F18E9E9}" srcOrd="3" destOrd="0" parTransId="{7322CDA2-19E0-4174-A45C-C0CA96D12967}" sibTransId="{AAC3FAB6-F83B-45B3-AE52-6AEDCC4788DE}"/>
    <dgm:cxn modelId="{A7620138-9F01-4C66-8490-0A2B6E048DFD}" type="presOf" srcId="{A64C9831-93AC-4729-BAED-CF27B3EA7A09}" destId="{491EBFC1-17E8-44CC-933D-A7D768E305CF}" srcOrd="0" destOrd="0" presId="urn:microsoft.com/office/officeart/2005/8/layout/hList9"/>
    <dgm:cxn modelId="{1E098CAA-1F2A-4583-82C2-CCCD46692DEB}" srcId="{A64C9831-93AC-4729-BAED-CF27B3EA7A09}" destId="{A790A074-0261-413B-B8E4-269FE7B0683E}" srcOrd="3" destOrd="0" parTransId="{C6824DA3-7272-4A65-9214-C58364D3C39F}" sibTransId="{148391E3-6876-4161-BC80-1C9AB747CFAA}"/>
    <dgm:cxn modelId="{16CCAF28-AE64-467C-B76E-CAE8133C04D0}" srcId="{A5C5AA8F-41AA-4BB4-9EC1-9FE24E31059E}" destId="{0861B29A-B7C3-4F5E-9C19-700ED5445DB2}" srcOrd="5" destOrd="0" parTransId="{05B2AE1F-582A-4E2C-B560-6903C5E259E0}" sibTransId="{C2352754-881B-4864-9AC4-A1477150C141}"/>
    <dgm:cxn modelId="{F7E1FA17-19AB-4DFD-BF23-32CD197F5102}" type="presOf" srcId="{1274B246-CBF2-40E4-BF31-5B193F18E9E9}" destId="{74B62F90-8861-4003-948B-CE51E39B714D}" srcOrd="1" destOrd="0" presId="urn:microsoft.com/office/officeart/2005/8/layout/hList9"/>
    <dgm:cxn modelId="{B480E86E-1786-4124-B4DE-1948A76C41B5}" type="presOf" srcId="{1274B246-CBF2-40E4-BF31-5B193F18E9E9}" destId="{3473E03B-2AED-4B7A-B354-C75939C31395}" srcOrd="0" destOrd="0" presId="urn:microsoft.com/office/officeart/2005/8/layout/hList9"/>
    <dgm:cxn modelId="{025E56DD-194A-4BA6-B0B8-C0CA608CBA64}" srcId="{A5C5AA8F-41AA-4BB4-9EC1-9FE24E31059E}" destId="{8B6006E6-47B6-4B10-AA86-11ACF3451B3C}" srcOrd="1" destOrd="0" parTransId="{06F3B085-3879-4DD4-B1FA-CD87690B68A8}" sibTransId="{0154578A-125D-44D7-BDED-28EFAEF09275}"/>
    <dgm:cxn modelId="{AB4E975B-FEE8-420B-949A-17DD9456081B}" type="presOf" srcId="{88AC9F55-0D19-4D5C-8F7D-ED181FE9541A}" destId="{5E7ED214-9637-45E8-B956-E2ED84378EA0}" srcOrd="1" destOrd="0" presId="urn:microsoft.com/office/officeart/2005/8/layout/hList9"/>
    <dgm:cxn modelId="{3EB55D2E-9F03-43F4-AA94-B91496DA0F7B}" type="presOf" srcId="{A5C5AA8F-41AA-4BB4-9EC1-9FE24E31059E}" destId="{1DDABF93-271E-48CD-80C7-3D269C26289B}" srcOrd="0" destOrd="0" presId="urn:microsoft.com/office/officeart/2005/8/layout/hList9"/>
    <dgm:cxn modelId="{564D9BC1-B3D5-4690-8A7D-F1DC7415F0AB}" type="presOf" srcId="{8B6006E6-47B6-4B10-AA86-11ACF3451B3C}" destId="{CA5A917B-8BE0-42D7-913D-93F897F683A1}" srcOrd="0" destOrd="0" presId="urn:microsoft.com/office/officeart/2005/8/layout/hList9"/>
    <dgm:cxn modelId="{8D4613D5-2CD5-497A-9113-E6565FC17810}" srcId="{A64C9831-93AC-4729-BAED-CF27B3EA7A09}" destId="{CEE30DDF-A65D-4CF0-8497-BDABB9DCEA3F}" srcOrd="0" destOrd="0" parTransId="{13ADAD18-303F-4A05-B974-99C4AE7896B8}" sibTransId="{29AC5C67-D269-4385-8466-30305C927FD4}"/>
    <dgm:cxn modelId="{63D6C09C-8846-4EAF-975F-B00D805CDA94}" srcId="{C1021588-5F0D-4205-8B2B-19403FF62BC7}" destId="{A64C9831-93AC-4729-BAED-CF27B3EA7A09}" srcOrd="1" destOrd="0" parTransId="{BBE69B3A-70F2-4E4E-8890-072E7DB1C271}" sibTransId="{B2F9C183-C14C-4780-88A5-E2B0F5070C20}"/>
    <dgm:cxn modelId="{4E7C9FBF-6BEB-45B3-958E-28010A596A95}" type="presOf" srcId="{0861B29A-B7C3-4F5E-9C19-700ED5445DB2}" destId="{37140287-47CA-461E-9DED-1B372A210C3A}" srcOrd="1" destOrd="0" presId="urn:microsoft.com/office/officeart/2005/8/layout/hList9"/>
    <dgm:cxn modelId="{20C63955-5422-41B4-9F8D-4ACB438B869E}" type="presOf" srcId="{B5E5EFBA-85D1-48F0-87E0-CB3876C0B7B0}" destId="{6793793E-AF37-4175-82A3-B070832C1D5A}" srcOrd="0" destOrd="0" presId="urn:microsoft.com/office/officeart/2005/8/layout/hList9"/>
    <dgm:cxn modelId="{00933740-EF59-4106-8D4F-B26636B9573A}" type="presOf" srcId="{80F6E2DE-F4C8-42D2-91BD-DA6E428D4673}" destId="{07836406-0A2B-4B2E-AE7D-32BFB4E9EC5D}" srcOrd="1" destOrd="0" presId="urn:microsoft.com/office/officeart/2005/8/layout/hList9"/>
    <dgm:cxn modelId="{A3DC5BD7-2EFA-4FF3-B4B5-6E8F8704A5C6}" type="presOf" srcId="{A6684F58-4CDA-48CB-A3B1-B012568B514B}" destId="{BC5C9E38-CDDB-45A7-B8C5-9991FEA511BB}" srcOrd="1" destOrd="0" presId="urn:microsoft.com/office/officeart/2005/8/layout/hList9"/>
    <dgm:cxn modelId="{C0E25E6E-DFA0-4C12-B828-60E76FD2D038}" type="presOf" srcId="{8B6006E6-47B6-4B10-AA86-11ACF3451B3C}" destId="{9CE784E8-F858-4B60-9FA4-338F0024E08E}" srcOrd="1" destOrd="0" presId="urn:microsoft.com/office/officeart/2005/8/layout/hList9"/>
    <dgm:cxn modelId="{0DAF5A01-7918-4F8C-BE51-D28A081DE65A}" srcId="{A64C9831-93AC-4729-BAED-CF27B3EA7A09}" destId="{B5E5EFBA-85D1-48F0-87E0-CB3876C0B7B0}" srcOrd="2" destOrd="0" parTransId="{43B02F47-275E-4C05-B87F-727D2D178F2A}" sibTransId="{317E5318-F685-4FA0-A042-B732119F6692}"/>
    <dgm:cxn modelId="{602710DD-0072-4200-9C05-F354F5CF55DA}" type="presOf" srcId="{13EEC7E5-F78B-42B2-B2AF-B476D604AA66}" destId="{A0BF6FA8-80AA-48CF-97DD-B0C830DC958D}" srcOrd="0" destOrd="0" presId="urn:microsoft.com/office/officeart/2005/8/layout/hList9"/>
    <dgm:cxn modelId="{43924159-2C75-4B0D-A1A1-CFBEFF4960D8}" srcId="{A5C5AA8F-41AA-4BB4-9EC1-9FE24E31059E}" destId="{13EEC7E5-F78B-42B2-B2AF-B476D604AA66}" srcOrd="4" destOrd="0" parTransId="{224E1B00-7DD3-49C4-9EAB-93825C566EC4}" sibTransId="{53A07390-2A11-4A2C-9263-590188C3751C}"/>
    <dgm:cxn modelId="{D8315CE2-2A9C-4800-8CD1-9BD70DDE0925}" srcId="{A64C9831-93AC-4729-BAED-CF27B3EA7A09}" destId="{754B6A86-B9DC-43EB-92E4-CCD906CFDD93}" srcOrd="4" destOrd="0" parTransId="{F8C3B576-1584-4479-90AD-696648AF519A}" sibTransId="{4615478D-86F1-416A-AB6B-3F7075D5BE61}"/>
    <dgm:cxn modelId="{C093122C-AD99-48AB-9B09-296D17609BB4}" srcId="{A5C5AA8F-41AA-4BB4-9EC1-9FE24E31059E}" destId="{A6684F58-4CDA-48CB-A3B1-B012568B514B}" srcOrd="0" destOrd="0" parTransId="{E8E57402-3BD2-4EBF-BDC3-D215EF3305C0}" sibTransId="{8D48A1BC-DF20-4AF0-B8EC-EC7A9A51E6B5}"/>
    <dgm:cxn modelId="{375BC623-9EB3-4727-BC37-F88FD27C3A40}" type="presOf" srcId="{A790A074-0261-413B-B8E4-269FE7B0683E}" destId="{32A10ACD-AA9C-48C5-A72E-CAF6DE1EADFE}" srcOrd="1" destOrd="0" presId="urn:microsoft.com/office/officeart/2005/8/layout/hList9"/>
    <dgm:cxn modelId="{7ECB3B88-8C60-4BFF-AA66-8EB13A7B1F8B}" type="presOf" srcId="{C1021588-5F0D-4205-8B2B-19403FF62BC7}" destId="{21FD8CBF-FD1C-46EF-8C9A-CF70724E6A98}" srcOrd="0" destOrd="0" presId="urn:microsoft.com/office/officeart/2005/8/layout/hList9"/>
    <dgm:cxn modelId="{32F9E8F3-9E1C-4443-8430-E58B13C470B4}" type="presOf" srcId="{A790A074-0261-413B-B8E4-269FE7B0683E}" destId="{89DAD517-23E5-4116-8C33-C6AE7A551075}" srcOrd="0" destOrd="0" presId="urn:microsoft.com/office/officeart/2005/8/layout/hList9"/>
    <dgm:cxn modelId="{607B754E-7E74-4BA3-8845-0396AB3F5E3E}" type="presOf" srcId="{A6684F58-4CDA-48CB-A3B1-B012568B514B}" destId="{CAEB7767-41B3-4160-ACFF-51B026850416}" srcOrd="0" destOrd="0" presId="urn:microsoft.com/office/officeart/2005/8/layout/hList9"/>
    <dgm:cxn modelId="{3AB17D03-D241-4E9E-9816-34D47E8E69A8}" type="presOf" srcId="{CEE30DDF-A65D-4CF0-8497-BDABB9DCEA3F}" destId="{B960E3E9-F738-486F-BEB7-A4E826624379}" srcOrd="1" destOrd="0" presId="urn:microsoft.com/office/officeart/2005/8/layout/hList9"/>
    <dgm:cxn modelId="{2BE5C75F-60E9-4AB8-A299-87AD20516714}" type="presOf" srcId="{754B6A86-B9DC-43EB-92E4-CCD906CFDD93}" destId="{CC9BA34E-700E-402E-9F0B-A1389732F0C4}" srcOrd="0" destOrd="0" presId="urn:microsoft.com/office/officeart/2005/8/layout/hList9"/>
    <dgm:cxn modelId="{64CEB060-C2FA-4E60-9641-48E620B127B1}" type="presParOf" srcId="{21FD8CBF-FD1C-46EF-8C9A-CF70724E6A98}" destId="{AE1CFBAA-EB4C-4470-B189-3E76E3072727}" srcOrd="0" destOrd="0" presId="urn:microsoft.com/office/officeart/2005/8/layout/hList9"/>
    <dgm:cxn modelId="{633027E6-7F7E-4B70-A118-28C73978E405}" type="presParOf" srcId="{21FD8CBF-FD1C-46EF-8C9A-CF70724E6A98}" destId="{90E227ED-53BE-4939-B928-9C8F6567B97F}" srcOrd="1" destOrd="0" presId="urn:microsoft.com/office/officeart/2005/8/layout/hList9"/>
    <dgm:cxn modelId="{7BBCA099-3626-46F7-8A5D-08B920D3C533}" type="presParOf" srcId="{90E227ED-53BE-4939-B928-9C8F6567B97F}" destId="{23085D69-6374-4422-8D5B-C1C82C27FF56}" srcOrd="0" destOrd="0" presId="urn:microsoft.com/office/officeart/2005/8/layout/hList9"/>
    <dgm:cxn modelId="{1F110E11-FC23-48E6-BD32-D6994107693B}" type="presParOf" srcId="{90E227ED-53BE-4939-B928-9C8F6567B97F}" destId="{E26B8CDD-7417-48D0-AC70-C843C7AA6869}" srcOrd="1" destOrd="0" presId="urn:microsoft.com/office/officeart/2005/8/layout/hList9"/>
    <dgm:cxn modelId="{2E3334A2-04EF-44E2-821B-56C2EEC624E0}" type="presParOf" srcId="{E26B8CDD-7417-48D0-AC70-C843C7AA6869}" destId="{CAEB7767-41B3-4160-ACFF-51B026850416}" srcOrd="0" destOrd="0" presId="urn:microsoft.com/office/officeart/2005/8/layout/hList9"/>
    <dgm:cxn modelId="{6A536B39-440B-4CC9-B878-2424F69DECF7}" type="presParOf" srcId="{E26B8CDD-7417-48D0-AC70-C843C7AA6869}" destId="{BC5C9E38-CDDB-45A7-B8C5-9991FEA511BB}" srcOrd="1" destOrd="0" presId="urn:microsoft.com/office/officeart/2005/8/layout/hList9"/>
    <dgm:cxn modelId="{1BE50134-5581-4386-8A71-AB78319A96D7}" type="presParOf" srcId="{90E227ED-53BE-4939-B928-9C8F6567B97F}" destId="{6F8F4D2E-13BA-4D4B-A0C3-71B15BF89EBB}" srcOrd="2" destOrd="0" presId="urn:microsoft.com/office/officeart/2005/8/layout/hList9"/>
    <dgm:cxn modelId="{C833432C-9185-4090-9D83-ECEAC660278A}" type="presParOf" srcId="{6F8F4D2E-13BA-4D4B-A0C3-71B15BF89EBB}" destId="{CA5A917B-8BE0-42D7-913D-93F897F683A1}" srcOrd="0" destOrd="0" presId="urn:microsoft.com/office/officeart/2005/8/layout/hList9"/>
    <dgm:cxn modelId="{C740519E-8FF1-4963-9312-330BB3209024}" type="presParOf" srcId="{6F8F4D2E-13BA-4D4B-A0C3-71B15BF89EBB}" destId="{9CE784E8-F858-4B60-9FA4-338F0024E08E}" srcOrd="1" destOrd="0" presId="urn:microsoft.com/office/officeart/2005/8/layout/hList9"/>
    <dgm:cxn modelId="{579A9518-A161-4928-99F7-309C911A72B6}" type="presParOf" srcId="{90E227ED-53BE-4939-B928-9C8F6567B97F}" destId="{A3571646-F893-434D-B851-180DFBD8A201}" srcOrd="3" destOrd="0" presId="urn:microsoft.com/office/officeart/2005/8/layout/hList9"/>
    <dgm:cxn modelId="{60F9CAE1-E30C-4A01-B4ED-91B61C7D04F9}" type="presParOf" srcId="{A3571646-F893-434D-B851-180DFBD8A201}" destId="{9C404CE7-5AE4-4F08-AAD1-41A554F89823}" srcOrd="0" destOrd="0" presId="urn:microsoft.com/office/officeart/2005/8/layout/hList9"/>
    <dgm:cxn modelId="{D005936C-361F-4340-9F66-A29DE3B3F170}" type="presParOf" srcId="{A3571646-F893-434D-B851-180DFBD8A201}" destId="{07836406-0A2B-4B2E-AE7D-32BFB4E9EC5D}" srcOrd="1" destOrd="0" presId="urn:microsoft.com/office/officeart/2005/8/layout/hList9"/>
    <dgm:cxn modelId="{1196AD76-592C-4F77-A956-7ADBB9C0113F}" type="presParOf" srcId="{90E227ED-53BE-4939-B928-9C8F6567B97F}" destId="{27B48B75-135F-4B89-9B19-AD27E33EB44D}" srcOrd="4" destOrd="0" presId="urn:microsoft.com/office/officeart/2005/8/layout/hList9"/>
    <dgm:cxn modelId="{F00DFFCD-4936-4EB9-86CC-A322EE7B6B52}" type="presParOf" srcId="{27B48B75-135F-4B89-9B19-AD27E33EB44D}" destId="{3473E03B-2AED-4B7A-B354-C75939C31395}" srcOrd="0" destOrd="0" presId="urn:microsoft.com/office/officeart/2005/8/layout/hList9"/>
    <dgm:cxn modelId="{1F4FAFB9-7C51-4AB1-B395-C0969305EFF9}" type="presParOf" srcId="{27B48B75-135F-4B89-9B19-AD27E33EB44D}" destId="{74B62F90-8861-4003-948B-CE51E39B714D}" srcOrd="1" destOrd="0" presId="urn:microsoft.com/office/officeart/2005/8/layout/hList9"/>
    <dgm:cxn modelId="{15434162-6D8D-4596-9F60-59E488649087}" type="presParOf" srcId="{90E227ED-53BE-4939-B928-9C8F6567B97F}" destId="{45E112EF-1CB9-486F-B61D-01EBDA90D251}" srcOrd="5" destOrd="0" presId="urn:microsoft.com/office/officeart/2005/8/layout/hList9"/>
    <dgm:cxn modelId="{67494695-8E67-4DCF-813F-94CED7F5DF03}" type="presParOf" srcId="{45E112EF-1CB9-486F-B61D-01EBDA90D251}" destId="{A0BF6FA8-80AA-48CF-97DD-B0C830DC958D}" srcOrd="0" destOrd="0" presId="urn:microsoft.com/office/officeart/2005/8/layout/hList9"/>
    <dgm:cxn modelId="{F924A47E-F208-48EF-AACE-4CEA348F6C05}" type="presParOf" srcId="{45E112EF-1CB9-486F-B61D-01EBDA90D251}" destId="{1038091E-772F-44D1-A79A-DAA640C0956F}" srcOrd="1" destOrd="0" presId="urn:microsoft.com/office/officeart/2005/8/layout/hList9"/>
    <dgm:cxn modelId="{CB7CE75E-A0E0-457E-A718-6E6E3ADBA215}" type="presParOf" srcId="{90E227ED-53BE-4939-B928-9C8F6567B97F}" destId="{11C6A7FC-3162-475C-A9D3-2F6914572FCB}" srcOrd="6" destOrd="0" presId="urn:microsoft.com/office/officeart/2005/8/layout/hList9"/>
    <dgm:cxn modelId="{B23CA875-B49C-410A-9D44-B3ED73F229FC}" type="presParOf" srcId="{11C6A7FC-3162-475C-A9D3-2F6914572FCB}" destId="{15DE4504-BDFC-4C01-A5C1-DF15339ADCF3}" srcOrd="0" destOrd="0" presId="urn:microsoft.com/office/officeart/2005/8/layout/hList9"/>
    <dgm:cxn modelId="{EE1C32DD-345C-4437-A9A5-675AA3C63B81}" type="presParOf" srcId="{11C6A7FC-3162-475C-A9D3-2F6914572FCB}" destId="{37140287-47CA-461E-9DED-1B372A210C3A}" srcOrd="1" destOrd="0" presId="urn:microsoft.com/office/officeart/2005/8/layout/hList9"/>
    <dgm:cxn modelId="{BB9C7242-94A6-421B-8990-0D79BF116381}" type="presParOf" srcId="{21FD8CBF-FD1C-46EF-8C9A-CF70724E6A98}" destId="{E996BFED-259F-4A55-8586-170D9133204E}" srcOrd="2" destOrd="0" presId="urn:microsoft.com/office/officeart/2005/8/layout/hList9"/>
    <dgm:cxn modelId="{4A4E9742-3A24-4229-AD3D-04240C08E363}" type="presParOf" srcId="{21FD8CBF-FD1C-46EF-8C9A-CF70724E6A98}" destId="{1DDABF93-271E-48CD-80C7-3D269C26289B}" srcOrd="3" destOrd="0" presId="urn:microsoft.com/office/officeart/2005/8/layout/hList9"/>
    <dgm:cxn modelId="{DD9782A5-CEE3-4D6A-9A60-DDA9BCA83DD2}" type="presParOf" srcId="{21FD8CBF-FD1C-46EF-8C9A-CF70724E6A98}" destId="{C5D7BEEC-D737-4945-8BA1-33F52F3DDFC2}" srcOrd="4" destOrd="0" presId="urn:microsoft.com/office/officeart/2005/8/layout/hList9"/>
    <dgm:cxn modelId="{D06EACA6-2086-4355-ABC6-8A1466371455}" type="presParOf" srcId="{21FD8CBF-FD1C-46EF-8C9A-CF70724E6A98}" destId="{B54B505B-F43D-4568-8CDB-BC517CCB9D3C}" srcOrd="5" destOrd="0" presId="urn:microsoft.com/office/officeart/2005/8/layout/hList9"/>
    <dgm:cxn modelId="{2015379E-C7D0-4743-B0E9-4F1C5DA2F289}" type="presParOf" srcId="{21FD8CBF-FD1C-46EF-8C9A-CF70724E6A98}" destId="{71C7A0A3-16C8-4211-887F-759A8F3AF3D6}" srcOrd="6" destOrd="0" presId="urn:microsoft.com/office/officeart/2005/8/layout/hList9"/>
    <dgm:cxn modelId="{27328A85-64BE-4E2D-9350-14517E092800}" type="presParOf" srcId="{71C7A0A3-16C8-4211-887F-759A8F3AF3D6}" destId="{33EB4D77-5C0E-4973-A9AF-3B84B3730C6A}" srcOrd="0" destOrd="0" presId="urn:microsoft.com/office/officeart/2005/8/layout/hList9"/>
    <dgm:cxn modelId="{6B0FBD57-4B4F-4E50-9CB8-0ABFC235AD39}" type="presParOf" srcId="{71C7A0A3-16C8-4211-887F-759A8F3AF3D6}" destId="{83E6213E-CEE5-466E-9C80-47A9BC607CD1}" srcOrd="1" destOrd="0" presId="urn:microsoft.com/office/officeart/2005/8/layout/hList9"/>
    <dgm:cxn modelId="{F25074DE-8E96-47F1-8848-BE064C1767D1}" type="presParOf" srcId="{83E6213E-CEE5-466E-9C80-47A9BC607CD1}" destId="{C0455AFF-7A97-4CE3-9912-4C7DA822297C}" srcOrd="0" destOrd="0" presId="urn:microsoft.com/office/officeart/2005/8/layout/hList9"/>
    <dgm:cxn modelId="{51B73AD4-E62B-4DCB-87A7-BAE8AA894C5F}" type="presParOf" srcId="{83E6213E-CEE5-466E-9C80-47A9BC607CD1}" destId="{B960E3E9-F738-486F-BEB7-A4E826624379}" srcOrd="1" destOrd="0" presId="urn:microsoft.com/office/officeart/2005/8/layout/hList9"/>
    <dgm:cxn modelId="{3DC1A115-254E-466E-A3F6-30708FC1B191}" type="presParOf" srcId="{71C7A0A3-16C8-4211-887F-759A8F3AF3D6}" destId="{70B8A093-557C-4925-A7BE-3CA5217B2B8C}" srcOrd="2" destOrd="0" presId="urn:microsoft.com/office/officeart/2005/8/layout/hList9"/>
    <dgm:cxn modelId="{E76A3DF6-7444-4601-B485-2B2CFB76BB1C}" type="presParOf" srcId="{70B8A093-557C-4925-A7BE-3CA5217B2B8C}" destId="{10C41C49-61AE-42E6-823D-2B0933E48122}" srcOrd="0" destOrd="0" presId="urn:microsoft.com/office/officeart/2005/8/layout/hList9"/>
    <dgm:cxn modelId="{7B88258C-862B-41B3-A3EC-DF6ECC5CABAE}" type="presParOf" srcId="{70B8A093-557C-4925-A7BE-3CA5217B2B8C}" destId="{5E7ED214-9637-45E8-B956-E2ED84378EA0}" srcOrd="1" destOrd="0" presId="urn:microsoft.com/office/officeart/2005/8/layout/hList9"/>
    <dgm:cxn modelId="{F43C335B-C3DF-4386-A059-A404542F9520}" type="presParOf" srcId="{71C7A0A3-16C8-4211-887F-759A8F3AF3D6}" destId="{BA434EFF-B68E-49AD-8DEB-1F0D13D675E6}" srcOrd="3" destOrd="0" presId="urn:microsoft.com/office/officeart/2005/8/layout/hList9"/>
    <dgm:cxn modelId="{FC8F0704-835A-4433-BA70-AB75BFCBD762}" type="presParOf" srcId="{BA434EFF-B68E-49AD-8DEB-1F0D13D675E6}" destId="{6793793E-AF37-4175-82A3-B070832C1D5A}" srcOrd="0" destOrd="0" presId="urn:microsoft.com/office/officeart/2005/8/layout/hList9"/>
    <dgm:cxn modelId="{62C1F489-2592-43B2-85FF-5F6A0F1D5CA5}" type="presParOf" srcId="{BA434EFF-B68E-49AD-8DEB-1F0D13D675E6}" destId="{076EE6CF-4437-41EA-AFF4-225F41C99ECE}" srcOrd="1" destOrd="0" presId="urn:microsoft.com/office/officeart/2005/8/layout/hList9"/>
    <dgm:cxn modelId="{DC2E8FE2-873A-451F-926A-9231B6BBF111}" type="presParOf" srcId="{71C7A0A3-16C8-4211-887F-759A8F3AF3D6}" destId="{26A82F85-D953-4157-97FA-92E534046EA1}" srcOrd="4" destOrd="0" presId="urn:microsoft.com/office/officeart/2005/8/layout/hList9"/>
    <dgm:cxn modelId="{60172495-4D66-4456-A634-3B48195E37EF}" type="presParOf" srcId="{26A82F85-D953-4157-97FA-92E534046EA1}" destId="{89DAD517-23E5-4116-8C33-C6AE7A551075}" srcOrd="0" destOrd="0" presId="urn:microsoft.com/office/officeart/2005/8/layout/hList9"/>
    <dgm:cxn modelId="{2A979284-7005-4B02-A1EB-5E762737A077}" type="presParOf" srcId="{26A82F85-D953-4157-97FA-92E534046EA1}" destId="{32A10ACD-AA9C-48C5-A72E-CAF6DE1EADFE}" srcOrd="1" destOrd="0" presId="urn:microsoft.com/office/officeart/2005/8/layout/hList9"/>
    <dgm:cxn modelId="{9E591761-B5FB-4AF5-AF12-296B43773B07}" type="presParOf" srcId="{71C7A0A3-16C8-4211-887F-759A8F3AF3D6}" destId="{9A059405-EE32-4FB1-A712-20D84DE26A47}" srcOrd="5" destOrd="0" presId="urn:microsoft.com/office/officeart/2005/8/layout/hList9"/>
    <dgm:cxn modelId="{F8C54B32-E90B-4D39-9A5F-04BE105D42F5}" type="presParOf" srcId="{9A059405-EE32-4FB1-A712-20D84DE26A47}" destId="{CC9BA34E-700E-402E-9F0B-A1389732F0C4}" srcOrd="0" destOrd="0" presId="urn:microsoft.com/office/officeart/2005/8/layout/hList9"/>
    <dgm:cxn modelId="{F502F2E5-775B-4EB2-B263-5B289084FD80}" type="presParOf" srcId="{9A059405-EE32-4FB1-A712-20D84DE26A47}" destId="{78197B30-130B-4E73-9E78-DFCA1900B2B7}" srcOrd="1" destOrd="0" presId="urn:microsoft.com/office/officeart/2005/8/layout/hList9"/>
    <dgm:cxn modelId="{7C6E54E0-5789-47BF-A414-8132D1F39343}" type="presParOf" srcId="{21FD8CBF-FD1C-46EF-8C9A-CF70724E6A98}" destId="{C427794D-0A20-4C5B-99C8-7500418B0C17}" srcOrd="7" destOrd="0" presId="urn:microsoft.com/office/officeart/2005/8/layout/hList9"/>
    <dgm:cxn modelId="{6DE63079-C198-46E6-9282-449F27253AA4}" type="presParOf" srcId="{21FD8CBF-FD1C-46EF-8C9A-CF70724E6A98}" destId="{491EBFC1-17E8-44CC-933D-A7D768E305CF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D5C2E9-9920-4C2B-BB48-FB6DDCE83E78}" type="doc">
      <dgm:prSet loTypeId="urn:microsoft.com/office/officeart/2005/8/layout/default#1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7284A147-5800-4E47-AE7D-5B41E53ECD8D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Дидактические игры</a:t>
          </a:r>
          <a:endParaRPr lang="ru-RU" sz="1800" dirty="0">
            <a:solidFill>
              <a:srgbClr val="002060"/>
            </a:solidFill>
          </a:endParaRPr>
        </a:p>
      </dgm:t>
    </dgm:pt>
    <dgm:pt modelId="{76119975-DD86-45AF-B5AC-0EE6DC2ABE64}" type="parTrans" cxnId="{388B5357-FF38-4969-B065-2FF4C34828BE}">
      <dgm:prSet/>
      <dgm:spPr/>
      <dgm:t>
        <a:bodyPr/>
        <a:lstStyle/>
        <a:p>
          <a:endParaRPr lang="ru-RU"/>
        </a:p>
      </dgm:t>
    </dgm:pt>
    <dgm:pt modelId="{362312BC-C8C5-4F4F-9AB2-87B64915A4A1}" type="sibTrans" cxnId="{388B5357-FF38-4969-B065-2FF4C34828BE}">
      <dgm:prSet/>
      <dgm:spPr/>
      <dgm:t>
        <a:bodyPr/>
        <a:lstStyle/>
        <a:p>
          <a:endParaRPr lang="ru-RU"/>
        </a:p>
      </dgm:t>
    </dgm:pt>
    <dgm:pt modelId="{E0186711-5A31-44E7-9B02-0E585449CDF3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Книги, журналы о ЗОЖ</a:t>
          </a:r>
          <a:endParaRPr lang="ru-RU" sz="1800" dirty="0">
            <a:solidFill>
              <a:srgbClr val="002060"/>
            </a:solidFill>
          </a:endParaRPr>
        </a:p>
      </dgm:t>
    </dgm:pt>
    <dgm:pt modelId="{4CE65367-82A1-4A31-934F-CD847BC534ED}" type="parTrans" cxnId="{0C54C5E8-91F3-46B7-9B67-99A96A0B9D9B}">
      <dgm:prSet/>
      <dgm:spPr/>
      <dgm:t>
        <a:bodyPr/>
        <a:lstStyle/>
        <a:p>
          <a:endParaRPr lang="ru-RU"/>
        </a:p>
      </dgm:t>
    </dgm:pt>
    <dgm:pt modelId="{4FD40435-C79E-4E8E-8162-D63E92544CAA}" type="sibTrans" cxnId="{0C54C5E8-91F3-46B7-9B67-99A96A0B9D9B}">
      <dgm:prSet/>
      <dgm:spPr/>
      <dgm:t>
        <a:bodyPr/>
        <a:lstStyle/>
        <a:p>
          <a:endParaRPr lang="ru-RU"/>
        </a:p>
      </dgm:t>
    </dgm:pt>
    <dgm:pt modelId="{18625841-7639-49B1-BB5B-21A7750533BB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Наглядный материал(куклы и др.)</a:t>
          </a:r>
          <a:endParaRPr lang="ru-RU" sz="1800" dirty="0">
            <a:solidFill>
              <a:srgbClr val="002060"/>
            </a:solidFill>
          </a:endParaRPr>
        </a:p>
      </dgm:t>
    </dgm:pt>
    <dgm:pt modelId="{3ADD5218-7ED5-4A02-BCFC-73646BEEB296}" type="parTrans" cxnId="{39B80FA7-8978-42EE-807E-8673E4E531E8}">
      <dgm:prSet/>
      <dgm:spPr/>
      <dgm:t>
        <a:bodyPr/>
        <a:lstStyle/>
        <a:p>
          <a:endParaRPr lang="ru-RU"/>
        </a:p>
      </dgm:t>
    </dgm:pt>
    <dgm:pt modelId="{3A1ED0C0-765D-42C2-8783-9F661FADE243}" type="sibTrans" cxnId="{39B80FA7-8978-42EE-807E-8673E4E531E8}">
      <dgm:prSet/>
      <dgm:spPr/>
      <dgm:t>
        <a:bodyPr/>
        <a:lstStyle/>
        <a:p>
          <a:endParaRPr lang="ru-RU"/>
        </a:p>
      </dgm:t>
    </dgm:pt>
    <dgm:pt modelId="{69FE0CD5-F716-4D6D-A498-73825FA80B98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Сборники стихов, загадок, рассказов о здоровье</a:t>
          </a:r>
          <a:endParaRPr lang="ru-RU" sz="1800" dirty="0">
            <a:solidFill>
              <a:srgbClr val="002060"/>
            </a:solidFill>
          </a:endParaRPr>
        </a:p>
      </dgm:t>
    </dgm:pt>
    <dgm:pt modelId="{59FDA3EE-2003-4422-8A1F-4DE0C1D443DD}" type="parTrans" cxnId="{C8DB73C6-6338-4472-AB6A-A0F416B4376D}">
      <dgm:prSet/>
      <dgm:spPr/>
      <dgm:t>
        <a:bodyPr/>
        <a:lstStyle/>
        <a:p>
          <a:endParaRPr lang="ru-RU"/>
        </a:p>
      </dgm:t>
    </dgm:pt>
    <dgm:pt modelId="{8EA39D54-0714-448B-873B-AFD245B15200}" type="sibTrans" cxnId="{C8DB73C6-6338-4472-AB6A-A0F416B4376D}">
      <dgm:prSet/>
      <dgm:spPr/>
      <dgm:t>
        <a:bodyPr/>
        <a:lstStyle/>
        <a:p>
          <a:endParaRPr lang="ru-RU"/>
        </a:p>
      </dgm:t>
    </dgm:pt>
    <dgm:pt modelId="{510F690D-AC49-4410-8ED0-5B46E7E380C4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Иллюстрации,  плакаты</a:t>
          </a:r>
          <a:endParaRPr lang="ru-RU" sz="1800" dirty="0">
            <a:solidFill>
              <a:srgbClr val="002060"/>
            </a:solidFill>
          </a:endParaRPr>
        </a:p>
      </dgm:t>
    </dgm:pt>
    <dgm:pt modelId="{36C8F3D8-77C5-44F4-8633-2713F28A6E93}" type="parTrans" cxnId="{4D1B17DD-068C-427F-904F-6BAACA4DB3D0}">
      <dgm:prSet/>
      <dgm:spPr/>
      <dgm:t>
        <a:bodyPr/>
        <a:lstStyle/>
        <a:p>
          <a:endParaRPr lang="ru-RU"/>
        </a:p>
      </dgm:t>
    </dgm:pt>
    <dgm:pt modelId="{9719AA67-25FC-405C-97CF-226E4EC747B6}" type="sibTrans" cxnId="{4D1B17DD-068C-427F-904F-6BAACA4DB3D0}">
      <dgm:prSet/>
      <dgm:spPr/>
      <dgm:t>
        <a:bodyPr/>
        <a:lstStyle/>
        <a:p>
          <a:endParaRPr lang="ru-RU"/>
        </a:p>
      </dgm:t>
    </dgm:pt>
    <dgm:pt modelId="{4D4BC7AE-FF70-46A4-B194-89418D188F49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Материал для опытов, экспериментов</a:t>
          </a:r>
          <a:endParaRPr lang="ru-RU" sz="1800" dirty="0">
            <a:solidFill>
              <a:srgbClr val="002060"/>
            </a:solidFill>
          </a:endParaRPr>
        </a:p>
      </dgm:t>
    </dgm:pt>
    <dgm:pt modelId="{7F73B08B-2703-4FB0-B36F-FA1C245D1EA0}" type="parTrans" cxnId="{67DF0EA4-098E-4462-AEC8-F48610EA67ED}">
      <dgm:prSet/>
      <dgm:spPr/>
      <dgm:t>
        <a:bodyPr/>
        <a:lstStyle/>
        <a:p>
          <a:endParaRPr lang="ru-RU"/>
        </a:p>
      </dgm:t>
    </dgm:pt>
    <dgm:pt modelId="{195CA3EB-157B-4DD2-976B-59B2CC9C57B7}" type="sibTrans" cxnId="{67DF0EA4-098E-4462-AEC8-F48610EA67ED}">
      <dgm:prSet/>
      <dgm:spPr/>
      <dgm:t>
        <a:bodyPr/>
        <a:lstStyle/>
        <a:p>
          <a:endParaRPr lang="ru-RU"/>
        </a:p>
      </dgm:t>
    </dgm:pt>
    <dgm:pt modelId="{DF23CC7E-631A-45CD-9C27-7F94198D0389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Нетрадиционное оборудования для </a:t>
          </a:r>
          <a:r>
            <a:rPr lang="ru-RU" sz="1800" dirty="0" err="1" smtClean="0">
              <a:solidFill>
                <a:srgbClr val="002060"/>
              </a:solidFill>
            </a:rPr>
            <a:t>самомассажа</a:t>
          </a:r>
          <a:r>
            <a:rPr lang="ru-RU" sz="1800" dirty="0" smtClean="0">
              <a:solidFill>
                <a:srgbClr val="002060"/>
              </a:solidFill>
            </a:rPr>
            <a:t>, дыхательной и зрительной гимнастики</a:t>
          </a:r>
          <a:endParaRPr lang="ru-RU" sz="1800" dirty="0">
            <a:solidFill>
              <a:srgbClr val="002060"/>
            </a:solidFill>
          </a:endParaRPr>
        </a:p>
      </dgm:t>
    </dgm:pt>
    <dgm:pt modelId="{744324BB-347D-4689-B065-326FDC6D32B6}" type="parTrans" cxnId="{C2ADC51B-E514-45D5-A468-291BC1D9BE83}">
      <dgm:prSet/>
      <dgm:spPr/>
      <dgm:t>
        <a:bodyPr/>
        <a:lstStyle/>
        <a:p>
          <a:endParaRPr lang="ru-RU"/>
        </a:p>
      </dgm:t>
    </dgm:pt>
    <dgm:pt modelId="{D1C5007F-05E5-4D38-8EED-933B9087AEFB}" type="sibTrans" cxnId="{C2ADC51B-E514-45D5-A468-291BC1D9BE83}">
      <dgm:prSet/>
      <dgm:spPr/>
      <dgm:t>
        <a:bodyPr/>
        <a:lstStyle/>
        <a:p>
          <a:endParaRPr lang="ru-RU"/>
        </a:p>
      </dgm:t>
    </dgm:pt>
    <dgm:pt modelId="{DC9E9F3A-E4BC-4D5A-B762-649D40958C3D}" type="pres">
      <dgm:prSet presAssocID="{C0D5C2E9-9920-4C2B-BB48-FB6DDCE83E7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2923D3-24D4-463E-B4E6-A6FDC51C5F32}" type="pres">
      <dgm:prSet presAssocID="{7284A147-5800-4E47-AE7D-5B41E53ECD8D}" presName="node" presStyleLbl="node1" presStyleIdx="0" presStyleCnt="7" custScaleY="63991" custLinFactNeighborY="-1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D7BDE-B86E-400F-9A51-27DD0D3BF084}" type="pres">
      <dgm:prSet presAssocID="{362312BC-C8C5-4F4F-9AB2-87B64915A4A1}" presName="sibTrans" presStyleCnt="0"/>
      <dgm:spPr/>
    </dgm:pt>
    <dgm:pt modelId="{C834CDA3-814F-4955-88E5-583E619499FF}" type="pres">
      <dgm:prSet presAssocID="{E0186711-5A31-44E7-9B02-0E585449CDF3}" presName="node" presStyleLbl="node1" presStyleIdx="1" presStyleCnt="7" custScaleY="63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4CC08-07B2-4BDF-B138-41B2C56ECDFD}" type="pres">
      <dgm:prSet presAssocID="{4FD40435-C79E-4E8E-8162-D63E92544CAA}" presName="sibTrans" presStyleCnt="0"/>
      <dgm:spPr/>
    </dgm:pt>
    <dgm:pt modelId="{BF3E165B-4EFD-4C7F-876E-AE20BD9D8574}" type="pres">
      <dgm:prSet presAssocID="{18625841-7639-49B1-BB5B-21A7750533BB}" presName="node" presStyleLbl="node1" presStyleIdx="2" presStyleCnt="7" custScaleY="63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412FF6-1586-4F90-B428-BA7E85759934}" type="pres">
      <dgm:prSet presAssocID="{3A1ED0C0-765D-42C2-8783-9F661FADE243}" presName="sibTrans" presStyleCnt="0"/>
      <dgm:spPr/>
    </dgm:pt>
    <dgm:pt modelId="{AC88D6C3-FAA2-4257-A584-F059E196EE8C}" type="pres">
      <dgm:prSet presAssocID="{69FE0CD5-F716-4D6D-A498-73825FA80B98}" presName="node" presStyleLbl="node1" presStyleIdx="3" presStyleCnt="7" custScaleX="107911" custScaleY="88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A72A2-39B8-44AE-B0B3-A2C2EF60FF56}" type="pres">
      <dgm:prSet presAssocID="{8EA39D54-0714-448B-873B-AFD245B15200}" presName="sibTrans" presStyleCnt="0"/>
      <dgm:spPr/>
    </dgm:pt>
    <dgm:pt modelId="{3C403AEC-4D1B-4AEB-A369-6EEF56590954}" type="pres">
      <dgm:prSet presAssocID="{510F690D-AC49-4410-8ED0-5B46E7E380C4}" presName="node" presStyleLbl="node1" presStyleIdx="4" presStyleCnt="7" custScaleX="122064" custScaleY="106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093121-3EF7-4743-A3ED-B585969CDB4A}" type="pres">
      <dgm:prSet presAssocID="{9719AA67-25FC-405C-97CF-226E4EC747B6}" presName="sibTrans" presStyleCnt="0"/>
      <dgm:spPr/>
    </dgm:pt>
    <dgm:pt modelId="{EE02C4EC-CE0B-4E19-9522-841E6029269D}" type="pres">
      <dgm:prSet presAssocID="{4D4BC7AE-FF70-46A4-B194-89418D188F4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AB54E-8030-41B8-BE08-FDD3202838CD}" type="pres">
      <dgm:prSet presAssocID="{195CA3EB-157B-4DD2-976B-59B2CC9C57B7}" presName="sibTrans" presStyleCnt="0"/>
      <dgm:spPr/>
    </dgm:pt>
    <dgm:pt modelId="{EA22D632-5CAC-4CFF-AEE1-BCC5A2C45BF8}" type="pres">
      <dgm:prSet presAssocID="{DF23CC7E-631A-45CD-9C27-7F94198D0389}" presName="node" presStyleLbl="node1" presStyleIdx="6" presStyleCnt="7" custScaleX="1661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ADC51B-E514-45D5-A468-291BC1D9BE83}" srcId="{C0D5C2E9-9920-4C2B-BB48-FB6DDCE83E78}" destId="{DF23CC7E-631A-45CD-9C27-7F94198D0389}" srcOrd="6" destOrd="0" parTransId="{744324BB-347D-4689-B065-326FDC6D32B6}" sibTransId="{D1C5007F-05E5-4D38-8EED-933B9087AEFB}"/>
    <dgm:cxn modelId="{7A735F51-7759-4160-9250-24AF0237FDE6}" type="presOf" srcId="{18625841-7639-49B1-BB5B-21A7750533BB}" destId="{BF3E165B-4EFD-4C7F-876E-AE20BD9D8574}" srcOrd="0" destOrd="0" presId="urn:microsoft.com/office/officeart/2005/8/layout/default#1"/>
    <dgm:cxn modelId="{0C54C5E8-91F3-46B7-9B67-99A96A0B9D9B}" srcId="{C0D5C2E9-9920-4C2B-BB48-FB6DDCE83E78}" destId="{E0186711-5A31-44E7-9B02-0E585449CDF3}" srcOrd="1" destOrd="0" parTransId="{4CE65367-82A1-4A31-934F-CD847BC534ED}" sibTransId="{4FD40435-C79E-4E8E-8162-D63E92544CAA}"/>
    <dgm:cxn modelId="{4D1B17DD-068C-427F-904F-6BAACA4DB3D0}" srcId="{C0D5C2E9-9920-4C2B-BB48-FB6DDCE83E78}" destId="{510F690D-AC49-4410-8ED0-5B46E7E380C4}" srcOrd="4" destOrd="0" parTransId="{36C8F3D8-77C5-44F4-8633-2713F28A6E93}" sibTransId="{9719AA67-25FC-405C-97CF-226E4EC747B6}"/>
    <dgm:cxn modelId="{F3817982-73D4-4221-991F-762A0855153B}" type="presOf" srcId="{7284A147-5800-4E47-AE7D-5B41E53ECD8D}" destId="{732923D3-24D4-463E-B4E6-A6FDC51C5F32}" srcOrd="0" destOrd="0" presId="urn:microsoft.com/office/officeart/2005/8/layout/default#1"/>
    <dgm:cxn modelId="{1A8916C3-5947-461A-AF4E-7B2020F96BAA}" type="presOf" srcId="{510F690D-AC49-4410-8ED0-5B46E7E380C4}" destId="{3C403AEC-4D1B-4AEB-A369-6EEF56590954}" srcOrd="0" destOrd="0" presId="urn:microsoft.com/office/officeart/2005/8/layout/default#1"/>
    <dgm:cxn modelId="{388B5357-FF38-4969-B065-2FF4C34828BE}" srcId="{C0D5C2E9-9920-4C2B-BB48-FB6DDCE83E78}" destId="{7284A147-5800-4E47-AE7D-5B41E53ECD8D}" srcOrd="0" destOrd="0" parTransId="{76119975-DD86-45AF-B5AC-0EE6DC2ABE64}" sibTransId="{362312BC-C8C5-4F4F-9AB2-87B64915A4A1}"/>
    <dgm:cxn modelId="{76D5350D-1710-4CA2-BCE6-147B2586DDC0}" type="presOf" srcId="{E0186711-5A31-44E7-9B02-0E585449CDF3}" destId="{C834CDA3-814F-4955-88E5-583E619499FF}" srcOrd="0" destOrd="0" presId="urn:microsoft.com/office/officeart/2005/8/layout/default#1"/>
    <dgm:cxn modelId="{FAC5594F-9B55-4F64-BAC0-C3B31A037CF3}" type="presOf" srcId="{69FE0CD5-F716-4D6D-A498-73825FA80B98}" destId="{AC88D6C3-FAA2-4257-A584-F059E196EE8C}" srcOrd="0" destOrd="0" presId="urn:microsoft.com/office/officeart/2005/8/layout/default#1"/>
    <dgm:cxn modelId="{39B80FA7-8978-42EE-807E-8673E4E531E8}" srcId="{C0D5C2E9-9920-4C2B-BB48-FB6DDCE83E78}" destId="{18625841-7639-49B1-BB5B-21A7750533BB}" srcOrd="2" destOrd="0" parTransId="{3ADD5218-7ED5-4A02-BCFC-73646BEEB296}" sibTransId="{3A1ED0C0-765D-42C2-8783-9F661FADE243}"/>
    <dgm:cxn modelId="{D5274C97-0CC3-423A-8896-F2FA6B0B29AA}" type="presOf" srcId="{C0D5C2E9-9920-4C2B-BB48-FB6DDCE83E78}" destId="{DC9E9F3A-E4BC-4D5A-B762-649D40958C3D}" srcOrd="0" destOrd="0" presId="urn:microsoft.com/office/officeart/2005/8/layout/default#1"/>
    <dgm:cxn modelId="{67DF0EA4-098E-4462-AEC8-F48610EA67ED}" srcId="{C0D5C2E9-9920-4C2B-BB48-FB6DDCE83E78}" destId="{4D4BC7AE-FF70-46A4-B194-89418D188F49}" srcOrd="5" destOrd="0" parTransId="{7F73B08B-2703-4FB0-B36F-FA1C245D1EA0}" sibTransId="{195CA3EB-157B-4DD2-976B-59B2CC9C57B7}"/>
    <dgm:cxn modelId="{01FD6B6E-96BC-4BF1-A7C2-4259697EA402}" type="presOf" srcId="{DF23CC7E-631A-45CD-9C27-7F94198D0389}" destId="{EA22D632-5CAC-4CFF-AEE1-BCC5A2C45BF8}" srcOrd="0" destOrd="0" presId="urn:microsoft.com/office/officeart/2005/8/layout/default#1"/>
    <dgm:cxn modelId="{C2EC3809-E207-468B-921C-972BD59E2D31}" type="presOf" srcId="{4D4BC7AE-FF70-46A4-B194-89418D188F49}" destId="{EE02C4EC-CE0B-4E19-9522-841E6029269D}" srcOrd="0" destOrd="0" presId="urn:microsoft.com/office/officeart/2005/8/layout/default#1"/>
    <dgm:cxn modelId="{C8DB73C6-6338-4472-AB6A-A0F416B4376D}" srcId="{C0D5C2E9-9920-4C2B-BB48-FB6DDCE83E78}" destId="{69FE0CD5-F716-4D6D-A498-73825FA80B98}" srcOrd="3" destOrd="0" parTransId="{59FDA3EE-2003-4422-8A1F-4DE0C1D443DD}" sibTransId="{8EA39D54-0714-448B-873B-AFD245B15200}"/>
    <dgm:cxn modelId="{5879BFC9-5784-4945-9779-1EDF1B9B41ED}" type="presParOf" srcId="{DC9E9F3A-E4BC-4D5A-B762-649D40958C3D}" destId="{732923D3-24D4-463E-B4E6-A6FDC51C5F32}" srcOrd="0" destOrd="0" presId="urn:microsoft.com/office/officeart/2005/8/layout/default#1"/>
    <dgm:cxn modelId="{1F61D4F8-1430-4D43-9A51-173AC5CDB007}" type="presParOf" srcId="{DC9E9F3A-E4BC-4D5A-B762-649D40958C3D}" destId="{C75D7BDE-B86E-400F-9A51-27DD0D3BF084}" srcOrd="1" destOrd="0" presId="urn:microsoft.com/office/officeart/2005/8/layout/default#1"/>
    <dgm:cxn modelId="{EBC37BA9-38BE-45B3-815D-90B6F9DB4929}" type="presParOf" srcId="{DC9E9F3A-E4BC-4D5A-B762-649D40958C3D}" destId="{C834CDA3-814F-4955-88E5-583E619499FF}" srcOrd="2" destOrd="0" presId="urn:microsoft.com/office/officeart/2005/8/layout/default#1"/>
    <dgm:cxn modelId="{AC89B18B-66A3-408F-A65E-10A1441A79FA}" type="presParOf" srcId="{DC9E9F3A-E4BC-4D5A-B762-649D40958C3D}" destId="{C004CC08-07B2-4BDF-B138-41B2C56ECDFD}" srcOrd="3" destOrd="0" presId="urn:microsoft.com/office/officeart/2005/8/layout/default#1"/>
    <dgm:cxn modelId="{4174FA81-62BE-4E95-AD62-E33F54457F09}" type="presParOf" srcId="{DC9E9F3A-E4BC-4D5A-B762-649D40958C3D}" destId="{BF3E165B-4EFD-4C7F-876E-AE20BD9D8574}" srcOrd="4" destOrd="0" presId="urn:microsoft.com/office/officeart/2005/8/layout/default#1"/>
    <dgm:cxn modelId="{36AE0D21-B23A-4ACC-88F2-36F6B671E850}" type="presParOf" srcId="{DC9E9F3A-E4BC-4D5A-B762-649D40958C3D}" destId="{26412FF6-1586-4F90-B428-BA7E85759934}" srcOrd="5" destOrd="0" presId="urn:microsoft.com/office/officeart/2005/8/layout/default#1"/>
    <dgm:cxn modelId="{CE8D42CE-6801-4E6C-A4EB-D6A37A7A9D92}" type="presParOf" srcId="{DC9E9F3A-E4BC-4D5A-B762-649D40958C3D}" destId="{AC88D6C3-FAA2-4257-A584-F059E196EE8C}" srcOrd="6" destOrd="0" presId="urn:microsoft.com/office/officeart/2005/8/layout/default#1"/>
    <dgm:cxn modelId="{1A062AD4-B7F2-47CD-82DF-D90B29C68838}" type="presParOf" srcId="{DC9E9F3A-E4BC-4D5A-B762-649D40958C3D}" destId="{10BA72A2-39B8-44AE-B0B3-A2C2EF60FF56}" srcOrd="7" destOrd="0" presId="urn:microsoft.com/office/officeart/2005/8/layout/default#1"/>
    <dgm:cxn modelId="{C7FD4C62-7CAB-422B-9FB7-BE883A5E04DB}" type="presParOf" srcId="{DC9E9F3A-E4BC-4D5A-B762-649D40958C3D}" destId="{3C403AEC-4D1B-4AEB-A369-6EEF56590954}" srcOrd="8" destOrd="0" presId="urn:microsoft.com/office/officeart/2005/8/layout/default#1"/>
    <dgm:cxn modelId="{F59EA549-F4F3-4492-B521-804DB30FD8A8}" type="presParOf" srcId="{DC9E9F3A-E4BC-4D5A-B762-649D40958C3D}" destId="{45093121-3EF7-4743-A3ED-B585969CDB4A}" srcOrd="9" destOrd="0" presId="urn:microsoft.com/office/officeart/2005/8/layout/default#1"/>
    <dgm:cxn modelId="{652BB0EC-EBED-465E-8494-075295DB974C}" type="presParOf" srcId="{DC9E9F3A-E4BC-4D5A-B762-649D40958C3D}" destId="{EE02C4EC-CE0B-4E19-9522-841E6029269D}" srcOrd="10" destOrd="0" presId="urn:microsoft.com/office/officeart/2005/8/layout/default#1"/>
    <dgm:cxn modelId="{E1E50569-54F7-4590-86AF-A22AB49169C5}" type="presParOf" srcId="{DC9E9F3A-E4BC-4D5A-B762-649D40958C3D}" destId="{E8DAB54E-8030-41B8-BE08-FDD3202838CD}" srcOrd="11" destOrd="0" presId="urn:microsoft.com/office/officeart/2005/8/layout/default#1"/>
    <dgm:cxn modelId="{C7F4DBA7-6384-40BB-A3D2-6B794EF0E05D}" type="presParOf" srcId="{DC9E9F3A-E4BC-4D5A-B762-649D40958C3D}" destId="{EA22D632-5CAC-4CFF-AEE1-BCC5A2C45BF8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EB7767-41B3-4160-ACFF-51B026850416}">
      <dsp:nvSpPr>
        <dsp:cNvPr id="0" name=""/>
        <dsp:cNvSpPr/>
      </dsp:nvSpPr>
      <dsp:spPr>
        <a:xfrm>
          <a:off x="286580" y="792090"/>
          <a:ext cx="4187138" cy="92691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Расширять представления об особенностях функционирования и целостности человеческого организма</a:t>
          </a:r>
          <a:endParaRPr lang="ru-RU" sz="1400" kern="1200" dirty="0"/>
        </a:p>
      </dsp:txBody>
      <dsp:txXfrm>
        <a:off x="956523" y="792090"/>
        <a:ext cx="3517196" cy="926910"/>
      </dsp:txXfrm>
    </dsp:sp>
    <dsp:sp modelId="{CA5A917B-8BE0-42D7-913D-93F897F683A1}">
      <dsp:nvSpPr>
        <dsp:cNvPr id="0" name=""/>
        <dsp:cNvSpPr/>
      </dsp:nvSpPr>
      <dsp:spPr>
        <a:xfrm>
          <a:off x="72016" y="1800197"/>
          <a:ext cx="3031374" cy="376774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 составляющих ЗОЖ</a:t>
          </a:r>
          <a:endParaRPr lang="ru-RU" sz="1400" kern="1200" dirty="0"/>
        </a:p>
      </dsp:txBody>
      <dsp:txXfrm>
        <a:off x="557036" y="1800197"/>
        <a:ext cx="2546354" cy="376774"/>
      </dsp:txXfrm>
    </dsp:sp>
    <dsp:sp modelId="{9C404CE7-5AE4-4F08-AAD1-41A554F89823}">
      <dsp:nvSpPr>
        <dsp:cNvPr id="0" name=""/>
        <dsp:cNvSpPr/>
      </dsp:nvSpPr>
      <dsp:spPr>
        <a:xfrm>
          <a:off x="648061" y="2304258"/>
          <a:ext cx="4288799" cy="90720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Формировать представления о зависимости здоровья человека от правильного питания</a:t>
          </a:r>
          <a:endParaRPr lang="ru-RU" sz="1400" kern="1200" dirty="0"/>
        </a:p>
      </dsp:txBody>
      <dsp:txXfrm>
        <a:off x="1334268" y="2304258"/>
        <a:ext cx="3602591" cy="907207"/>
      </dsp:txXfrm>
    </dsp:sp>
    <dsp:sp modelId="{3473E03B-2AED-4B7A-B354-C75939C31395}">
      <dsp:nvSpPr>
        <dsp:cNvPr id="0" name=""/>
        <dsp:cNvSpPr/>
      </dsp:nvSpPr>
      <dsp:spPr>
        <a:xfrm>
          <a:off x="0" y="3312365"/>
          <a:ext cx="3270263" cy="534053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 роли гигиены и режима дня</a:t>
          </a:r>
          <a:endParaRPr lang="ru-RU" sz="1400" kern="1200" dirty="0"/>
        </a:p>
      </dsp:txBody>
      <dsp:txXfrm>
        <a:off x="523242" y="3312365"/>
        <a:ext cx="2747021" cy="534053"/>
      </dsp:txXfrm>
    </dsp:sp>
    <dsp:sp modelId="{A0BF6FA8-80AA-48CF-97DD-B0C830DC958D}">
      <dsp:nvSpPr>
        <dsp:cNvPr id="0" name=""/>
        <dsp:cNvSpPr/>
      </dsp:nvSpPr>
      <dsp:spPr>
        <a:xfrm>
          <a:off x="1728187" y="3901048"/>
          <a:ext cx="2945193" cy="563442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 правилах ухода за больным</a:t>
          </a:r>
          <a:endParaRPr lang="ru-RU" sz="1400" kern="1200" dirty="0"/>
        </a:p>
      </dsp:txBody>
      <dsp:txXfrm>
        <a:off x="2199418" y="3901048"/>
        <a:ext cx="2473962" cy="563442"/>
      </dsp:txXfrm>
    </dsp:sp>
    <dsp:sp modelId="{15DE4504-BDFC-4C01-A5C1-DF15339ADCF3}">
      <dsp:nvSpPr>
        <dsp:cNvPr id="0" name=""/>
        <dsp:cNvSpPr/>
      </dsp:nvSpPr>
      <dsp:spPr>
        <a:xfrm>
          <a:off x="26465" y="4524761"/>
          <a:ext cx="3736861" cy="791447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Знакомить с возможностями здорового человека</a:t>
          </a:r>
          <a:endParaRPr lang="ru-RU" sz="1400" kern="1200" dirty="0"/>
        </a:p>
      </dsp:txBody>
      <dsp:txXfrm>
        <a:off x="624363" y="4524761"/>
        <a:ext cx="3138963" cy="791447"/>
      </dsp:txXfrm>
    </dsp:sp>
    <dsp:sp modelId="{1DDABF93-271E-48CD-80C7-3D269C26289B}">
      <dsp:nvSpPr>
        <dsp:cNvPr id="0" name=""/>
        <dsp:cNvSpPr/>
      </dsp:nvSpPr>
      <dsp:spPr>
        <a:xfrm>
          <a:off x="0" y="0"/>
          <a:ext cx="1620178" cy="100220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Старшая группа</a:t>
          </a:r>
          <a:endParaRPr lang="ru-RU" sz="1600" kern="1200" dirty="0"/>
        </a:p>
      </dsp:txBody>
      <dsp:txXfrm>
        <a:off x="237270" y="146769"/>
        <a:ext cx="1145638" cy="708666"/>
      </dsp:txXfrm>
    </dsp:sp>
    <dsp:sp modelId="{C0455AFF-7A97-4CE3-9912-4C7DA822297C}">
      <dsp:nvSpPr>
        <dsp:cNvPr id="0" name=""/>
        <dsp:cNvSpPr/>
      </dsp:nvSpPr>
      <dsp:spPr>
        <a:xfrm>
          <a:off x="5969165" y="846553"/>
          <a:ext cx="2712889" cy="85278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Расширять представления о рациональном питании</a:t>
          </a:r>
          <a:endParaRPr lang="ru-RU" sz="1400" kern="1200" dirty="0"/>
        </a:p>
      </dsp:txBody>
      <dsp:txXfrm>
        <a:off x="6403227" y="846553"/>
        <a:ext cx="2278827" cy="852789"/>
      </dsp:txXfrm>
    </dsp:sp>
    <dsp:sp modelId="{10C41C49-61AE-42E6-823D-2B0933E48122}">
      <dsp:nvSpPr>
        <dsp:cNvPr id="0" name=""/>
        <dsp:cNvSpPr/>
      </dsp:nvSpPr>
      <dsp:spPr>
        <a:xfrm>
          <a:off x="5184568" y="1782652"/>
          <a:ext cx="3322689" cy="999552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Формировать представления о значении двигательной активности в жизни человека</a:t>
          </a:r>
          <a:endParaRPr lang="ru-RU" sz="1400" kern="1200" dirty="0"/>
        </a:p>
      </dsp:txBody>
      <dsp:txXfrm>
        <a:off x="5716199" y="1782652"/>
        <a:ext cx="2791059" cy="999552"/>
      </dsp:txXfrm>
    </dsp:sp>
    <dsp:sp modelId="{6793793E-AF37-4175-82A3-B070832C1D5A}">
      <dsp:nvSpPr>
        <dsp:cNvPr id="0" name=""/>
        <dsp:cNvSpPr/>
      </dsp:nvSpPr>
      <dsp:spPr>
        <a:xfrm>
          <a:off x="6552731" y="2862782"/>
          <a:ext cx="2220663" cy="46985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 активном отдыхе</a:t>
          </a:r>
          <a:endParaRPr lang="ru-RU" sz="1400" kern="1200" dirty="0"/>
        </a:p>
      </dsp:txBody>
      <dsp:txXfrm>
        <a:off x="6908038" y="2862782"/>
        <a:ext cx="1865357" cy="469859"/>
      </dsp:txXfrm>
    </dsp:sp>
    <dsp:sp modelId="{89DAD517-23E5-4116-8C33-C6AE7A551075}">
      <dsp:nvSpPr>
        <dsp:cNvPr id="0" name=""/>
        <dsp:cNvSpPr/>
      </dsp:nvSpPr>
      <dsp:spPr>
        <a:xfrm>
          <a:off x="5173270" y="3473280"/>
          <a:ext cx="3200248" cy="810652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Расширять представления о правилах и видах закаливания</a:t>
          </a:r>
          <a:endParaRPr lang="ru-RU" sz="1400" kern="1200" dirty="0"/>
        </a:p>
      </dsp:txBody>
      <dsp:txXfrm>
        <a:off x="5685309" y="3473280"/>
        <a:ext cx="2688208" cy="810652"/>
      </dsp:txXfrm>
    </dsp:sp>
    <dsp:sp modelId="{CC9BA34E-700E-402E-9F0B-A1389732F0C4}">
      <dsp:nvSpPr>
        <dsp:cNvPr id="0" name=""/>
        <dsp:cNvSpPr/>
      </dsp:nvSpPr>
      <dsp:spPr>
        <a:xfrm>
          <a:off x="5273994" y="4362127"/>
          <a:ext cx="3458079" cy="891773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 роли солнечного света, воздуха и воды в жизни человека</a:t>
          </a:r>
          <a:endParaRPr lang="ru-RU" sz="1400" kern="1200" dirty="0"/>
        </a:p>
      </dsp:txBody>
      <dsp:txXfrm>
        <a:off x="5827287" y="4362127"/>
        <a:ext cx="2904786" cy="891773"/>
      </dsp:txXfrm>
    </dsp:sp>
    <dsp:sp modelId="{491EBFC1-17E8-44CC-933D-A7D768E305CF}">
      <dsp:nvSpPr>
        <dsp:cNvPr id="0" name=""/>
        <dsp:cNvSpPr/>
      </dsp:nvSpPr>
      <dsp:spPr>
        <a:xfrm>
          <a:off x="4536518" y="126477"/>
          <a:ext cx="1849923" cy="129388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Подготовительная к школе группа</a:t>
          </a:r>
          <a:endParaRPr lang="ru-RU" sz="1600" kern="1200" dirty="0"/>
        </a:p>
      </dsp:txBody>
      <dsp:txXfrm>
        <a:off x="4807433" y="315961"/>
        <a:ext cx="1308093" cy="9149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923D3-24D4-463E-B4E6-A6FDC51C5F32}">
      <dsp:nvSpPr>
        <dsp:cNvPr id="0" name=""/>
        <dsp:cNvSpPr/>
      </dsp:nvSpPr>
      <dsp:spPr>
        <a:xfrm>
          <a:off x="1670" y="546124"/>
          <a:ext cx="2038399" cy="78263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Дидактические игры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670" y="546124"/>
        <a:ext cx="2038399" cy="782635"/>
      </dsp:txXfrm>
    </dsp:sp>
    <dsp:sp modelId="{C834CDA3-814F-4955-88E5-583E619499FF}">
      <dsp:nvSpPr>
        <dsp:cNvPr id="0" name=""/>
        <dsp:cNvSpPr/>
      </dsp:nvSpPr>
      <dsp:spPr>
        <a:xfrm>
          <a:off x="2243910" y="548240"/>
          <a:ext cx="2038399" cy="78263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Книги, журналы о ЗОЖ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243910" y="548240"/>
        <a:ext cx="2038399" cy="782635"/>
      </dsp:txXfrm>
    </dsp:sp>
    <dsp:sp modelId="{BF3E165B-4EFD-4C7F-876E-AE20BD9D8574}">
      <dsp:nvSpPr>
        <dsp:cNvPr id="0" name=""/>
        <dsp:cNvSpPr/>
      </dsp:nvSpPr>
      <dsp:spPr>
        <a:xfrm>
          <a:off x="4486150" y="548240"/>
          <a:ext cx="2038399" cy="78263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Наглядный материал(куклы и др.)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4486150" y="548240"/>
        <a:ext cx="2038399" cy="782635"/>
      </dsp:txXfrm>
    </dsp:sp>
    <dsp:sp modelId="{AC88D6C3-FAA2-4257-A584-F059E196EE8C}">
      <dsp:nvSpPr>
        <dsp:cNvPr id="0" name=""/>
        <dsp:cNvSpPr/>
      </dsp:nvSpPr>
      <dsp:spPr>
        <a:xfrm>
          <a:off x="6728390" y="399518"/>
          <a:ext cx="2199657" cy="108007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Сборники стихов, загадок, рассказов о здоровье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6728390" y="399518"/>
        <a:ext cx="2199657" cy="1080078"/>
      </dsp:txXfrm>
    </dsp:sp>
    <dsp:sp modelId="{3C403AEC-4D1B-4AEB-A369-6EEF56590954}">
      <dsp:nvSpPr>
        <dsp:cNvPr id="0" name=""/>
        <dsp:cNvSpPr/>
      </dsp:nvSpPr>
      <dsp:spPr>
        <a:xfrm>
          <a:off x="304606" y="1683437"/>
          <a:ext cx="2488152" cy="130636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Иллюстрации,  плакаты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304606" y="1683437"/>
        <a:ext cx="2488152" cy="1306365"/>
      </dsp:txXfrm>
    </dsp:sp>
    <dsp:sp modelId="{EE02C4EC-CE0B-4E19-9522-841E6029269D}">
      <dsp:nvSpPr>
        <dsp:cNvPr id="0" name=""/>
        <dsp:cNvSpPr/>
      </dsp:nvSpPr>
      <dsp:spPr>
        <a:xfrm>
          <a:off x="2996599" y="1725100"/>
          <a:ext cx="2038399" cy="12230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Материал для опытов, экспериментов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996599" y="1725100"/>
        <a:ext cx="2038399" cy="1223039"/>
      </dsp:txXfrm>
    </dsp:sp>
    <dsp:sp modelId="{EA22D632-5CAC-4CFF-AEE1-BCC5A2C45BF8}">
      <dsp:nvSpPr>
        <dsp:cNvPr id="0" name=""/>
        <dsp:cNvSpPr/>
      </dsp:nvSpPr>
      <dsp:spPr>
        <a:xfrm>
          <a:off x="5238839" y="1725100"/>
          <a:ext cx="3386271" cy="122303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Нетрадиционное оборудования для </a:t>
          </a:r>
          <a:r>
            <a:rPr lang="ru-RU" sz="1800" kern="1200" dirty="0" err="1" smtClean="0">
              <a:solidFill>
                <a:srgbClr val="002060"/>
              </a:solidFill>
            </a:rPr>
            <a:t>самомассажа</a:t>
          </a:r>
          <a:r>
            <a:rPr lang="ru-RU" sz="1800" kern="1200" dirty="0" smtClean="0">
              <a:solidFill>
                <a:srgbClr val="002060"/>
              </a:solidFill>
            </a:rPr>
            <a:t>, дыхательной и зрительной гимнастики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5238839" y="1725100"/>
        <a:ext cx="3386271" cy="12230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DD354-85C7-471E-8344-C0ED0B80FD5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A2FF82-B013-47C2-A5F7-91A4D6E75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564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3.jpeg"/><Relationship Id="rId7" Type="http://schemas.openxmlformats.org/officeDocument/2006/relationships/diagramLayout" Target="../diagrams/layou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image" Target="../media/image5.jpeg"/><Relationship Id="rId10" Type="http://schemas.microsoft.com/office/2007/relationships/diagramDrawing" Target="../diagrams/drawing2.xml"/><Relationship Id="rId4" Type="http://schemas.openxmlformats.org/officeDocument/2006/relationships/image" Target="../media/image4.jpeg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8.jpeg"/><Relationship Id="rId7" Type="http://schemas.openxmlformats.org/officeDocument/2006/relationships/image" Target="../media/image17.emf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jpeg"/><Relationship Id="rId20" Type="http://schemas.openxmlformats.org/officeDocument/2006/relationships/image" Target="../media/image31.jpeg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PowerPoint_Slide1.sldx"/><Relationship Id="rId11" Type="http://schemas.openxmlformats.org/officeDocument/2006/relationships/image" Target="../media/image22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26.jpeg"/><Relationship Id="rId10" Type="http://schemas.openxmlformats.org/officeDocument/2006/relationships/image" Target="../media/image21.png"/><Relationship Id="rId19" Type="http://schemas.openxmlformats.org/officeDocument/2006/relationships/image" Target="../media/image30.jpeg"/><Relationship Id="rId4" Type="http://schemas.openxmlformats.org/officeDocument/2006/relationships/image" Target="../media/image2.png"/><Relationship Id="rId9" Type="http://schemas.openxmlformats.org/officeDocument/2006/relationships/image" Target="../media/image20.png"/><Relationship Id="rId1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PowerPoint_Slide3.sldx"/><Relationship Id="rId3" Type="http://schemas.openxmlformats.org/officeDocument/2006/relationships/image" Target="../media/image2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2.emf"/><Relationship Id="rId5" Type="http://schemas.openxmlformats.org/officeDocument/2006/relationships/package" Target="../embeddings/Microsoft_PowerPoint_Slide2.sldx"/><Relationship Id="rId4" Type="http://schemas.openxmlformats.org/officeDocument/2006/relationships/oleObject" Target="../embeddings/oleObject2.bin"/><Relationship Id="rId9" Type="http://schemas.openxmlformats.org/officeDocument/2006/relationships/image" Target="../media/image3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1" y="0"/>
            <a:ext cx="914400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ошкольное образовательное 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чреждение детский  сад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общеразвивающего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вида №8 «Рябинка» города Белореченска муниципального образования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Белореченский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900igr.net/up/datai/197267/0006-010-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41" r="3150" b="7869"/>
          <a:stretch>
            <a:fillRect/>
          </a:stretch>
        </p:blipFill>
        <p:spPr bwMode="auto">
          <a:xfrm>
            <a:off x="-36512" y="764704"/>
            <a:ext cx="9180512" cy="61926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979712" y="2276872"/>
            <a:ext cx="6503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«Уголок здоровья в детском саду»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34998" y="3985900"/>
            <a:ext cx="2973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Инструктор по физической культуре</a:t>
            </a:r>
          </a:p>
          <a:p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Серова Ю.В.</a:t>
            </a:r>
            <a:endParaRPr lang="ru-RU" sz="1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242808"/>
            <a:ext cx="9144000" cy="6714584"/>
            <a:chOff x="0" y="242808"/>
            <a:chExt cx="9144000" cy="6714584"/>
          </a:xfrm>
        </p:grpSpPr>
        <p:pic>
          <p:nvPicPr>
            <p:cNvPr id="14338" name="Picture 2" descr="C:\Users\сад 8\Pictures\Рисунок1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1543"/>
            <a:stretch>
              <a:fillRect/>
            </a:stretch>
          </p:blipFill>
          <p:spPr bwMode="auto">
            <a:xfrm>
              <a:off x="0" y="4334991"/>
              <a:ext cx="9144000" cy="2622401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857224" y="242808"/>
              <a:ext cx="79268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6">
                      <a:lumMod val="75000"/>
                    </a:schemeClr>
                  </a:solidFill>
                </a:rPr>
                <a:t>Формирование начальных представлений о здоровом образе жизни</a:t>
              </a:r>
              <a:endParaRPr lang="ru-RU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aphicFrame>
          <p:nvGraphicFramePr>
            <p:cNvPr id="6" name="Схема 5"/>
            <p:cNvGraphicFramePr/>
            <p:nvPr/>
          </p:nvGraphicFramePr>
          <p:xfrm>
            <a:off x="107504" y="836712"/>
            <a:ext cx="8748464" cy="554461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сад 8\Pictures\Рисунок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543"/>
          <a:stretch>
            <a:fillRect/>
          </a:stretch>
        </p:blipFill>
        <p:spPr bwMode="auto">
          <a:xfrm>
            <a:off x="0" y="4334991"/>
            <a:ext cx="9144000" cy="26224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214290"/>
            <a:ext cx="4263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Уголка здоровья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сад 8\Downloads\IMG_20170919_1329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47822">
            <a:off x="591182" y="3285720"/>
            <a:ext cx="2505162" cy="3340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 descr="C:\Users\сад 8\Downloads\IMG_20170919_1324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98366">
            <a:off x="6369085" y="3422231"/>
            <a:ext cx="2371800" cy="31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C:\Users\сад 8\Downloads\IMG_20170919_1317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3714752"/>
            <a:ext cx="3071834" cy="2303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Схема 6"/>
          <p:cNvGraphicFramePr/>
          <p:nvPr/>
        </p:nvGraphicFramePr>
        <p:xfrm>
          <a:off x="142844" y="428604"/>
          <a:ext cx="8929718" cy="3389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Скачать WWW.89.comb картинки и фото на телефон бесплатн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" r="8245"/>
          <a:stretch/>
        </p:blipFill>
        <p:spPr bwMode="auto">
          <a:xfrm rot="14587004">
            <a:off x="2542385" y="2315343"/>
            <a:ext cx="2021157" cy="1819579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сад 8\Pictures\Рисунок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543"/>
          <a:stretch>
            <a:fillRect/>
          </a:stretch>
        </p:blipFill>
        <p:spPr bwMode="auto">
          <a:xfrm>
            <a:off x="0" y="4334991"/>
            <a:ext cx="9144000" cy="26224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71802" y="214290"/>
            <a:ext cx="2986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Дидактические игры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57232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Дидактическая игра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«Чем с другом нельзя поделиться?»</a:t>
            </a:r>
          </a:p>
        </p:txBody>
      </p:sp>
      <p:pic>
        <p:nvPicPr>
          <p:cNvPr id="5" name="Picture 2" descr="Международный день детской книги отмечается ежегодно в день …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4" r="3140"/>
          <a:stretch/>
        </p:blipFill>
        <p:spPr bwMode="auto">
          <a:xfrm rot="20746322">
            <a:off x="175561" y="1660991"/>
            <a:ext cx="1510442" cy="1617104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29700220 набивка.jpg / Разное - хостинг картинок и фото &quot;PicShare.ru&quot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" r="3926"/>
          <a:stretch/>
        </p:blipFill>
        <p:spPr bwMode="auto">
          <a:xfrm rot="1660255">
            <a:off x="1927806" y="1684633"/>
            <a:ext cx="1494774" cy="1594526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Хвасты в преддверии нового года Игрушки и сувениры Совместные покупки на Секонд.бай - SECOND.BY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10513"/>
          <a:stretch/>
        </p:blipFill>
        <p:spPr bwMode="auto">
          <a:xfrm rot="530876">
            <a:off x="414570" y="2975749"/>
            <a:ext cx="1677273" cy="1805173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Конфеты - Конфеты - Компания &quot;ДагПродукт&quot; в Махачкале, бесплатная доставка продуктов по ценам ниже оптовых, организация торжеств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r="18101"/>
          <a:stretch/>
        </p:blipFill>
        <p:spPr bwMode="auto">
          <a:xfrm rot="3507011">
            <a:off x="2120138" y="3283467"/>
            <a:ext cx="1605835" cy="1682774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572000" y="8572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rgbClr val="0070C0"/>
                </a:solidFill>
              </a:rPr>
              <a:t>Дидактическая игра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</a:rPr>
              <a:t>«Что для здоровья хорошо, а что плохо»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1" name="Picture 7" descr="i?id=74424856-15-72&amp;n=21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6662718" y="1643050"/>
            <a:ext cx="2481282" cy="156383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2" name="Picture 11" descr="http://i043.radikal.ru/1105/0d/cf100db0ef1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3708" y="3440497"/>
            <a:ext cx="1986010" cy="143076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4" descr="http://dentistsalaryinfo.org/wp-content/uploads/kds-and-tooth.jpg"/>
          <p:cNvPicPr>
            <a:picLocks noChangeAspect="1" noChangeArrowheads="1"/>
          </p:cNvPicPr>
          <p:nvPr/>
        </p:nvPicPr>
        <p:blipFill>
          <a:blip r:embed="rId10" cstate="print">
            <a:extLst/>
          </a:blip>
          <a:srcRect/>
          <a:stretch>
            <a:fillRect/>
          </a:stretch>
        </p:blipFill>
        <p:spPr bwMode="auto">
          <a:xfrm>
            <a:off x="4786314" y="3857628"/>
            <a:ext cx="2052654" cy="138129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4" name="Picture 18" descr="Безопасность жизнедеятельности детей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11" cstate="print"/>
          <a:srcRect b="2678"/>
          <a:stretch>
            <a:fillRect/>
          </a:stretch>
        </p:blipFill>
        <p:spPr bwMode="auto">
          <a:xfrm rot="20930902">
            <a:off x="4950817" y="1868223"/>
            <a:ext cx="1772742" cy="1874173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15" name="Picture 4" descr="Мотиваторы - 30 &quot; 21 Регион - Информационно-развлекательный портал. Чебоксары. Чувашия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5400000">
            <a:off x="4915126" y="5129424"/>
            <a:ext cx="1385450" cy="2071702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16" name="Picture 6" descr="А у нас карантин! Простуда у детей, детские инфекции Здоровье ребенка Здоровье Parents.ru - официальный сайт журнала &quot;Счастливые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5400000">
            <a:off x="7399538" y="5113539"/>
            <a:ext cx="1392621" cy="2096302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://www.coollady.ru/pic/0002/046/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17769">
            <a:off x="6193423" y="4467937"/>
            <a:ext cx="1368348" cy="550111"/>
          </a:xfrm>
          <a:prstGeom prst="rect">
            <a:avLst/>
          </a:prstGeom>
          <a:noFill/>
        </p:spPr>
      </p:pic>
      <p:pic>
        <p:nvPicPr>
          <p:cNvPr id="14338" name="Picture 2" descr="C:\Users\сад 8\Pictures\Рисунок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543"/>
          <a:stretch>
            <a:fillRect/>
          </a:stretch>
        </p:blipFill>
        <p:spPr bwMode="auto">
          <a:xfrm>
            <a:off x="0" y="4334991"/>
            <a:ext cx="9144000" cy="26224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98" y="357166"/>
            <a:ext cx="6072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Calibri" pitchFamily="34" charset="0"/>
              </a:rPr>
              <a:t>Дидактическая игра  </a:t>
            </a:r>
            <a:r>
              <a:rPr lang="ru-RU" b="1" i="1" dirty="0" smtClean="0">
                <a:solidFill>
                  <a:srgbClr val="00B050"/>
                </a:solidFill>
                <a:latin typeface="Calibri" pitchFamily="34" charset="0"/>
              </a:rPr>
              <a:t>«Тело человека»</a:t>
            </a:r>
            <a:endParaRPr lang="ru-RU" b="1" i="1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71406" y="785795"/>
          <a:ext cx="2163494" cy="2786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Слайд" r:id="rId6" imgW="3968576" imgH="5111464" progId="PowerPoint.Slide.12">
                  <p:embed/>
                </p:oleObj>
              </mc:Choice>
              <mc:Fallback>
                <p:oleObj name="Слайд" r:id="rId6" imgW="3968576" imgH="5111464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06" y="785795"/>
                        <a:ext cx="2163494" cy="27860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2" y="857232"/>
            <a:ext cx="2055782" cy="264320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369232">
            <a:off x="165258" y="3739850"/>
            <a:ext cx="1167604" cy="115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0"/>
          <a:srcRect t="29730" r="71811" b="36620"/>
          <a:stretch>
            <a:fillRect/>
          </a:stretch>
        </p:blipFill>
        <p:spPr bwMode="auto">
          <a:xfrm>
            <a:off x="1214414" y="4286256"/>
            <a:ext cx="1316044" cy="107808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0"/>
          <a:srcRect l="66992" r="5925" b="70262"/>
          <a:stretch>
            <a:fillRect/>
          </a:stretch>
        </p:blipFill>
        <p:spPr bwMode="auto">
          <a:xfrm>
            <a:off x="2071670" y="3571876"/>
            <a:ext cx="1265250" cy="8891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11"/>
          <a:srcRect l="9435" r="9251" b="4578"/>
          <a:stretch>
            <a:fillRect/>
          </a:stretch>
        </p:blipFill>
        <p:spPr bwMode="auto">
          <a:xfrm>
            <a:off x="2571736" y="4214818"/>
            <a:ext cx="928694" cy="110526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643305" y="3714752"/>
            <a:ext cx="946865" cy="9286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0"/>
          <a:srcRect t="-1239" r="79930" b="75078"/>
          <a:stretch>
            <a:fillRect/>
          </a:stretch>
        </p:blipFill>
        <p:spPr bwMode="auto">
          <a:xfrm>
            <a:off x="3357555" y="4703076"/>
            <a:ext cx="1428760" cy="129768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" name="Picture 2" descr="http://ringtonymp3.ru/photos/vitaminy-zanyatie-dlya-detey-53195-large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442173" y="857232"/>
            <a:ext cx="2862877" cy="200026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357950" y="571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5" name="Picture 2" descr="http://run-studio.com/sites/default/files/images/prostuda3-1_1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86" r="26857"/>
          <a:stretch>
            <a:fillRect/>
          </a:stretch>
        </p:blipFill>
        <p:spPr bwMode="auto">
          <a:xfrm rot="21150547">
            <a:off x="4947855" y="2430652"/>
            <a:ext cx="1219016" cy="1462077"/>
          </a:xfrm>
          <a:prstGeom prst="rect">
            <a:avLst/>
          </a:prstGeom>
          <a:noFill/>
        </p:spPr>
      </p:pic>
      <p:pic>
        <p:nvPicPr>
          <p:cNvPr id="16" name="Picture 10" descr="https://im3-tub-ru.yandex.net/i?id=faf0753fc7060ac6f2a1a9f57d14040b-l&amp;n=13"/>
          <p:cNvPicPr>
            <a:picLocks noChangeAspect="1" noChangeArrowheads="1"/>
          </p:cNvPicPr>
          <p:nvPr/>
        </p:nvPicPr>
        <p:blipFill>
          <a:blip r:embed="rId15" cstate="print"/>
          <a:srcRect l="20899" t="7197" r="17239" b="8498"/>
          <a:stretch>
            <a:fillRect/>
          </a:stretch>
        </p:blipFill>
        <p:spPr bwMode="auto">
          <a:xfrm rot="943051">
            <a:off x="7800094" y="2493710"/>
            <a:ext cx="1187832" cy="1316246"/>
          </a:xfrm>
          <a:prstGeom prst="rect">
            <a:avLst/>
          </a:prstGeom>
          <a:noFill/>
        </p:spPr>
      </p:pic>
      <p:pic>
        <p:nvPicPr>
          <p:cNvPr id="17" name="Picture 4" descr="http://2miss.ru/wp-content/uploads/2016/01/%D0%B2%D0%B8%D1%82%D0%B0%D0%BC%D0%B8%D0%BD-A-%D0%B4%D0%BB%D1%8F-%D1%80%D0%BE%D1%81%D1%82%D0%B0-%D0%B2%D0%BE%D0%BB%D0%BE%D1%81.jpg"/>
          <p:cNvPicPr>
            <a:picLocks noChangeAspect="1" noChangeArrowheads="1"/>
          </p:cNvPicPr>
          <p:nvPr/>
        </p:nvPicPr>
        <p:blipFill>
          <a:blip r:embed="rId16" cstate="print"/>
          <a:srcRect l="13137" r="12818"/>
          <a:stretch>
            <a:fillRect/>
          </a:stretch>
        </p:blipFill>
        <p:spPr bwMode="auto">
          <a:xfrm>
            <a:off x="6286512" y="2857496"/>
            <a:ext cx="1357322" cy="1270237"/>
          </a:xfrm>
          <a:prstGeom prst="rect">
            <a:avLst/>
          </a:prstGeom>
          <a:noFill/>
        </p:spPr>
      </p:pic>
      <p:pic>
        <p:nvPicPr>
          <p:cNvPr id="18" name="Picture 8" descr="http://sweetclipart.com/multisite/sweetclipart/files/womens_blue_eyes_2.png"/>
          <p:cNvPicPr>
            <a:picLocks noChangeAspect="1" noChangeArrowheads="1"/>
          </p:cNvPicPr>
          <p:nvPr/>
        </p:nvPicPr>
        <p:blipFill>
          <a:blip r:embed="rId17" cstate="print"/>
          <a:srcRect r="62587"/>
          <a:stretch>
            <a:fillRect/>
          </a:stretch>
        </p:blipFill>
        <p:spPr bwMode="auto">
          <a:xfrm>
            <a:off x="5286380" y="4214818"/>
            <a:ext cx="1143008" cy="761188"/>
          </a:xfrm>
          <a:prstGeom prst="rect">
            <a:avLst/>
          </a:prstGeom>
          <a:noFill/>
        </p:spPr>
      </p:pic>
      <p:pic>
        <p:nvPicPr>
          <p:cNvPr id="19" name="Picture 6" descr="http://5f415b.medialib.edu.glogster.com/media/c3/c32fc48db82a290f61d13762f9acb81afee170ac6c0ae65f2b6c8b057d04604c/mouth.jpg"/>
          <p:cNvPicPr>
            <a:picLocks noChangeAspect="1" noChangeArrowheads="1"/>
          </p:cNvPicPr>
          <p:nvPr/>
        </p:nvPicPr>
        <p:blipFill>
          <a:blip r:embed="rId18" cstate="print"/>
          <a:srcRect l="14151" t="16344" r="12521" b="12832"/>
          <a:stretch>
            <a:fillRect/>
          </a:stretch>
        </p:blipFill>
        <p:spPr bwMode="auto">
          <a:xfrm>
            <a:off x="7643802" y="4000504"/>
            <a:ext cx="1500198" cy="1026457"/>
          </a:xfrm>
          <a:prstGeom prst="rect">
            <a:avLst/>
          </a:prstGeom>
          <a:noFill/>
        </p:spPr>
      </p:pic>
      <p:pic>
        <p:nvPicPr>
          <p:cNvPr id="21" name="Picture 10" descr="http://kralovstvizen.cz/wp-content/uploads/2015/10/21593236_l.jpg"/>
          <p:cNvPicPr>
            <a:picLocks noChangeAspect="1" noChangeArrowheads="1"/>
          </p:cNvPicPr>
          <p:nvPr/>
        </p:nvPicPr>
        <p:blipFill>
          <a:blip r:embed="rId19" cstate="print"/>
          <a:srcRect l="5227" t="3920" r="3304" b="5921"/>
          <a:stretch>
            <a:fillRect/>
          </a:stretch>
        </p:blipFill>
        <p:spPr bwMode="auto">
          <a:xfrm rot="20691836">
            <a:off x="7859591" y="5072441"/>
            <a:ext cx="1202126" cy="789968"/>
          </a:xfrm>
          <a:prstGeom prst="rect">
            <a:avLst/>
          </a:prstGeom>
          <a:noFill/>
        </p:spPr>
      </p:pic>
      <p:pic>
        <p:nvPicPr>
          <p:cNvPr id="22" name="Picture 6" descr="http://xn----7sbbaoe2acdqcxdfel5cs.xn--p1ai/upload/iblock/c08/c08a1d5c7c0f1637301146e04173dc1c.jpg"/>
          <p:cNvPicPr>
            <a:picLocks noChangeAspect="1" noChangeArrowheads="1"/>
          </p:cNvPicPr>
          <p:nvPr/>
        </p:nvPicPr>
        <p:blipFill>
          <a:blip r:embed="rId20" cstate="print"/>
          <a:srcRect l="4208" r="3210"/>
          <a:stretch>
            <a:fillRect/>
          </a:stretch>
        </p:blipFill>
        <p:spPr bwMode="auto">
          <a:xfrm>
            <a:off x="5286380" y="5000636"/>
            <a:ext cx="928693" cy="954327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5857884" y="357166"/>
            <a:ext cx="2156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Дидактическая игра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сад 8\Pictures\Рисунок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543"/>
          <a:stretch>
            <a:fillRect/>
          </a:stretch>
        </p:blipFill>
        <p:spPr bwMode="auto">
          <a:xfrm>
            <a:off x="0" y="4334991"/>
            <a:ext cx="9144000" cy="2622401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500034" y="500042"/>
          <a:ext cx="3781425" cy="521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Слайд" r:id="rId5" imgW="3779562" imgH="5219827" progId="PowerPoint.Slide.12">
                  <p:embed/>
                </p:oleObj>
              </mc:Choice>
              <mc:Fallback>
                <p:oleObj name="Слайд" r:id="rId5" imgW="3779562" imgH="5219827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500042"/>
                        <a:ext cx="3781425" cy="521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786314" y="500042"/>
          <a:ext cx="3609975" cy="529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Слайд" r:id="rId8" imgW="3608909" imgH="5291470" progId="PowerPoint.Slide.12">
                  <p:embed/>
                </p:oleObj>
              </mc:Choice>
              <mc:Fallback>
                <p:oleObj name="Слайд" r:id="rId8" imgW="3608909" imgH="5291470" progId="PowerPoint.Slide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500042"/>
                        <a:ext cx="3609975" cy="529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ад 8\Pictures\Рисунок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543"/>
          <a:stretch>
            <a:fillRect/>
          </a:stretch>
        </p:blipFill>
        <p:spPr bwMode="auto">
          <a:xfrm>
            <a:off x="0" y="4334991"/>
            <a:ext cx="9144000" cy="26224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90270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Нетрадиционное оборудование для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самомассажа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, дыхательной и зрительной 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гимнастики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482" name="Picture 2" descr="http://www.maam.ru/upload/blogs/0729bfec7c5c5984a6163835ddac896f.j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73985">
            <a:off x="235876" y="909247"/>
            <a:ext cx="3500462" cy="2621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://www.vip-autoimport.ru/portfolio/massaj-suhoy-rukavichkoy-v-dou-49069-large.jpg"/>
          <p:cNvPicPr>
            <a:picLocks noChangeAspect="1" noChangeArrowheads="1"/>
          </p:cNvPicPr>
          <p:nvPr/>
        </p:nvPicPr>
        <p:blipFill>
          <a:blip r:embed="rId4"/>
          <a:srcRect l="8203" t="4697" b="10751"/>
          <a:stretch>
            <a:fillRect/>
          </a:stretch>
        </p:blipFill>
        <p:spPr bwMode="auto">
          <a:xfrm rot="776495">
            <a:off x="5047070" y="961833"/>
            <a:ext cx="3781631" cy="2606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www.maam.ru/upload/blogs/detsad-255567-1463238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1214422"/>
            <a:ext cx="3643306" cy="2731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8" name="Picture 8" descr="http://stopautism.ru/wp-content/uploads/2017/02/93c8ab87b72881160923dbdf4db2f194.jp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000504"/>
            <a:ext cx="3428992" cy="257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0" name="Picture 10" descr="http://planetadetstva.net/wp-content/uploads/2014/02/4Nestandartnoe-fizkulturnoe-oborudovanie-v-rabote-s-doshkolnikami-%C2%ABTihij-trenazher%C2%BB-%C2%ABZritelnye-dorozhki%C2%BB-%C2%ABSultanchiki-dlja-samomassazha%C2%BB-%C2%ABSuhoj-dozhd%C2%BB-%C2%ABMassazhnye-dorozhki%C2%BB-640x480.jpg"/>
          <p:cNvPicPr>
            <a:picLocks noChangeAspect="1" noChangeArrowheads="1"/>
          </p:cNvPicPr>
          <p:nvPr/>
        </p:nvPicPr>
        <p:blipFill>
          <a:blip r:embed="rId7"/>
          <a:srcRect t="12500"/>
          <a:stretch>
            <a:fillRect/>
          </a:stretch>
        </p:blipFill>
        <p:spPr bwMode="auto">
          <a:xfrm rot="16200000">
            <a:off x="3209574" y="4424004"/>
            <a:ext cx="293916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2" name="Picture 12" descr="http://www.maam.ru/upload/blogs/81876640de81441510f755fa11a0f19a.jp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4558" y="4071942"/>
            <a:ext cx="3145160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ад 8\Pictures\Рисунок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543"/>
          <a:stretch>
            <a:fillRect/>
          </a:stretch>
        </p:blipFill>
        <p:spPr bwMode="auto">
          <a:xfrm>
            <a:off x="0" y="4334991"/>
            <a:ext cx="9144000" cy="2622401"/>
          </a:xfrm>
          <a:prstGeom prst="rect">
            <a:avLst/>
          </a:prstGeom>
          <a:noFill/>
        </p:spPr>
      </p:pic>
      <p:pic>
        <p:nvPicPr>
          <p:cNvPr id="4098" name="Picture 2" descr="https://im0-tub-ru.yandex.net/i?id=7d80c6097928584eab0b951a681c6625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8380"/>
            <a:ext cx="4581131" cy="3433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maam.ru/upload/blogs/detsad-193661-14902448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" b="4888"/>
          <a:stretch/>
        </p:blipFill>
        <p:spPr bwMode="auto">
          <a:xfrm>
            <a:off x="4473829" y="692696"/>
            <a:ext cx="4645763" cy="4424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130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i/197267/0006-010-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41" r="3150" b="7869"/>
          <a:stretch>
            <a:fillRect/>
          </a:stretch>
        </p:blipFill>
        <p:spPr bwMode="auto">
          <a:xfrm>
            <a:off x="-36512" y="764704"/>
            <a:ext cx="9180512" cy="6192688"/>
          </a:xfrm>
          <a:prstGeom prst="rect">
            <a:avLst/>
          </a:prstGeom>
          <a:noFill/>
        </p:spPr>
      </p:pic>
      <p:pic>
        <p:nvPicPr>
          <p:cNvPr id="21506" name="Picture 2" descr="http://02edu.ru.images.1c-bitrix-cdn.ru/upload/iblock/9de/24035665.jpg?148724269270018"/>
          <p:cNvPicPr>
            <a:picLocks noChangeAspect="1" noChangeArrowheads="1"/>
          </p:cNvPicPr>
          <p:nvPr/>
        </p:nvPicPr>
        <p:blipFill>
          <a:blip r:embed="rId3"/>
          <a:srcRect l="10390" r="10390"/>
          <a:stretch>
            <a:fillRect/>
          </a:stretch>
        </p:blipFill>
        <p:spPr bwMode="auto">
          <a:xfrm flipH="1">
            <a:off x="5500694" y="-24"/>
            <a:ext cx="3571900" cy="29798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93486" y="2786058"/>
            <a:ext cx="3793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Спасибо за внимание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202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МБДОУ8</cp:lastModifiedBy>
  <cp:revision>23</cp:revision>
  <dcterms:created xsi:type="dcterms:W3CDTF">2017-09-20T07:23:32Z</dcterms:created>
  <dcterms:modified xsi:type="dcterms:W3CDTF">2017-10-05T10:57:23Z</dcterms:modified>
</cp:coreProperties>
</file>