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bg1">
                <a:lumMod val="95000"/>
                <a:alpha val="21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9144000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22176"/>
            <a:ext cx="91440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01856" y="3390091"/>
            <a:ext cx="5290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АЛГОРИТМ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Проведения закаливающих процедур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 сад общеразвивающего вида №8 «Рябинка» города Белореченска муниципального образования </a:t>
            </a: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Белореченский район</a:t>
            </a: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445224"/>
            <a:ext cx="31520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</a:rPr>
              <a:t>Подготовила: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инструктор по физической культуре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Серова Ю.В.</a:t>
            </a:r>
            <a:endParaRPr lang="ru-RU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681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5330" y="1023577"/>
            <a:ext cx="6529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Сюрпризный момент, проблемная ситуация.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2132856"/>
            <a:ext cx="488838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Стихотворение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Персонаж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</a:rPr>
              <a:t>Зазывалка</a:t>
            </a:r>
            <a:r>
              <a:rPr lang="ru-RU" sz="2000" dirty="0" smtClean="0">
                <a:solidFill>
                  <a:srgbClr val="002060"/>
                </a:solidFill>
              </a:rPr>
              <a:t>» (колокольчик, музыка и </a:t>
            </a:r>
            <a:r>
              <a:rPr lang="ru-RU" sz="2000" dirty="0" err="1" smtClean="0">
                <a:solidFill>
                  <a:srgbClr val="002060"/>
                </a:solidFill>
              </a:rPr>
              <a:t>тд</a:t>
            </a:r>
            <a:r>
              <a:rPr lang="ru-RU" sz="2000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6531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2060"/>
                </a:solidFill>
              </a:rPr>
              <a:t>Солнце, воздух и вода –</a:t>
            </a:r>
          </a:p>
          <a:p>
            <a:r>
              <a:rPr lang="ru-RU" i="1" dirty="0">
                <a:solidFill>
                  <a:srgbClr val="002060"/>
                </a:solidFill>
              </a:rPr>
              <a:t>Наши лучшие друзья.</a:t>
            </a:r>
          </a:p>
          <a:p>
            <a:r>
              <a:rPr lang="ru-RU" i="1" dirty="0">
                <a:solidFill>
                  <a:srgbClr val="002060"/>
                </a:solidFill>
              </a:rPr>
              <a:t>С ними будем мы дружить,</a:t>
            </a:r>
          </a:p>
          <a:p>
            <a:r>
              <a:rPr lang="ru-RU" i="1" dirty="0">
                <a:solidFill>
                  <a:srgbClr val="002060"/>
                </a:solidFill>
              </a:rPr>
              <a:t>Чтоб здоровыми нам быть.</a:t>
            </a:r>
          </a:p>
        </p:txBody>
      </p:sp>
      <p:pic>
        <p:nvPicPr>
          <p:cNvPr id="6148" name="Picture 4" descr="https://decoretto.ru/upload/iblock/4ce/4ceaf50975b848152959bd1f8c81848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140968"/>
            <a:ext cx="2537861" cy="3620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547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3124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Дорожка здоровья.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www.maam.ru/upload/blogs/detsad-742449-15054914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32" t="16170" r="13987" b="3158"/>
          <a:stretch/>
        </p:blipFill>
        <p:spPr bwMode="auto">
          <a:xfrm rot="5400000">
            <a:off x="984987" y="787829"/>
            <a:ext cx="3574642" cy="5544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ds97sar.schoolrm.ru/upload/resize_cache/iblock/8dd/8dd7699b4ea375aa4186b2754b3380be/1024_1024_0/e763582b124dcce3b3d771d85f2a5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0648"/>
            <a:ext cx="4860032" cy="273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s://avatars.mds.yandex.net/get-zen_doc/245342/pub_5b15623de44a94961ef369c3_5b1564cd51aa4ddb0803b951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042531"/>
            <a:ext cx="5237312" cy="3482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7379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4028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3. Дыхательная гимнастика.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5706390" cy="4279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412776"/>
            <a:ext cx="5365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Упражнения без использования спец. средств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С использованием нестандартного оборудования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Picture 2" descr="https://www.maam.ru/upload/blogs/detsad-33785-1509132725.jpg"/>
          <p:cNvPicPr>
            <a:picLocks noChangeAspect="1" noChangeArrowheads="1"/>
          </p:cNvPicPr>
          <p:nvPr/>
        </p:nvPicPr>
        <p:blipFill>
          <a:blip r:embed="rId3" cstate="print"/>
          <a:srcRect b="3681"/>
          <a:stretch>
            <a:fillRect/>
          </a:stretch>
        </p:blipFill>
        <p:spPr bwMode="auto">
          <a:xfrm>
            <a:off x="5580112" y="356102"/>
            <a:ext cx="3456384" cy="444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0132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735087"/>
            <a:ext cx="2264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 Самомассаж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40768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Упражнения без использования спец. средств</a:t>
            </a:r>
          </a:p>
          <a:p>
            <a:pPr marL="285750" lvl="0" indent="-285750">
              <a:buFontTx/>
              <a:buChar char="-"/>
            </a:pPr>
            <a:r>
              <a:rPr lang="ru-RU" sz="2000" dirty="0">
                <a:solidFill>
                  <a:srgbClr val="002060"/>
                </a:solidFill>
              </a:rPr>
              <a:t>С использованием нестандартного оборудования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77" t="19551" r="6935" b="16774"/>
          <a:stretch/>
        </p:blipFill>
        <p:spPr bwMode="auto">
          <a:xfrm>
            <a:off x="949098" y="2230494"/>
            <a:ext cx="7624916" cy="4366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4737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8475" y="0"/>
            <a:ext cx="6105525" cy="308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92696"/>
            <a:ext cx="3117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5. Закаливание водой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67381" y="4005064"/>
            <a:ext cx="37851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Игры с водой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Обширное умывание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Обливание ног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Обтирание влажным полотенцем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https://i007.fotocdn.net/s117/0b9928d6abac353e/gallery_l/2663209468.jpg"/>
          <p:cNvPicPr>
            <a:picLocks noChangeAspect="1" noChangeArrowheads="1"/>
          </p:cNvPicPr>
          <p:nvPr/>
        </p:nvPicPr>
        <p:blipFill>
          <a:blip r:embed="rId3" cstate="print"/>
          <a:srcRect r="25235"/>
          <a:stretch>
            <a:fillRect/>
          </a:stretch>
        </p:blipFill>
        <p:spPr bwMode="auto">
          <a:xfrm>
            <a:off x="179512" y="2132856"/>
            <a:ext cx="5400600" cy="4514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8427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980728"/>
            <a:ext cx="5070234" cy="2805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Сюрпризный момент.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Дорожка здоровья (1-3 мин).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Дыхательная гимнастика (2-3 </a:t>
            </a:r>
            <a:r>
              <a:rPr lang="ru-RU" sz="2400" dirty="0" err="1" smtClean="0">
                <a:solidFill>
                  <a:srgbClr val="002060"/>
                </a:solidFill>
              </a:rPr>
              <a:t>упр</a:t>
            </a:r>
            <a:r>
              <a:rPr lang="ru-RU" sz="2400" dirty="0" smtClean="0">
                <a:solidFill>
                  <a:srgbClr val="002060"/>
                </a:solidFill>
              </a:rPr>
              <a:t>).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Самомассаж (2-3 </a:t>
            </a:r>
            <a:r>
              <a:rPr lang="ru-RU" sz="2400" dirty="0" err="1" smtClean="0">
                <a:solidFill>
                  <a:srgbClr val="002060"/>
                </a:solidFill>
              </a:rPr>
              <a:t>упр</a:t>
            </a:r>
            <a:r>
              <a:rPr lang="ru-RU" sz="2400" dirty="0" smtClean="0">
                <a:solidFill>
                  <a:srgbClr val="002060"/>
                </a:solidFill>
              </a:rPr>
              <a:t>).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Закаливание водой.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deteylechenie.ru/wp-content/uploads/2018/07/ima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92896"/>
            <a:ext cx="3593538" cy="4365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224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900igr.net/up/datas/74787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80512" cy="68853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сад 8</cp:lastModifiedBy>
  <cp:revision>7</cp:revision>
  <dcterms:created xsi:type="dcterms:W3CDTF">2020-07-28T13:41:29Z</dcterms:created>
  <dcterms:modified xsi:type="dcterms:W3CDTF">2020-08-03T09:46:16Z</dcterms:modified>
</cp:coreProperties>
</file>