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b="1" i="1" dirty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Раз, два, три, четыре, </a:t>
            </a:r>
            <a:r>
              <a:rPr lang="ru-RU" sz="1800" b="1" i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пять. </a:t>
            </a:r>
          </a:p>
          <a:p>
            <a:pPr algn="ctr"/>
            <a:r>
              <a:rPr lang="ru-RU" sz="1800" b="1" i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В </a:t>
            </a:r>
            <a:r>
              <a:rPr lang="ru-RU" sz="1800" b="1" i="1" dirty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детский сад иду опять, </a:t>
            </a:r>
            <a:endParaRPr lang="ru-RU" sz="1800" b="1" i="1" dirty="0" smtClean="0">
              <a:solidFill>
                <a:schemeClr val="accent3">
                  <a:lumMod val="75000"/>
                </a:schemeClr>
              </a:solidFill>
              <a:latin typeface="Arial"/>
              <a:ea typeface="+mj-ea"/>
              <a:cs typeface="+mj-cs"/>
            </a:endParaRPr>
          </a:p>
          <a:p>
            <a:pPr algn="ctr"/>
            <a:r>
              <a:rPr lang="ru-RU" sz="1800" b="1" i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Ждут </a:t>
            </a:r>
            <a:r>
              <a:rPr lang="ru-RU" sz="1800" b="1" i="1" dirty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меня мои </a:t>
            </a:r>
            <a:r>
              <a:rPr lang="ru-RU" sz="1800" b="1" i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подружки</a:t>
            </a:r>
          </a:p>
          <a:p>
            <a:pPr algn="ctr"/>
            <a:r>
              <a:rPr lang="ru-RU" sz="1800" b="1" i="1" dirty="0" smtClean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 </a:t>
            </a:r>
            <a:r>
              <a:rPr lang="ru-RU" sz="1800" b="1" i="1" dirty="0">
                <a:solidFill>
                  <a:schemeClr val="accent3">
                    <a:lumMod val="75000"/>
                  </a:schemeClr>
                </a:solidFill>
                <a:latin typeface="Arial"/>
                <a:ea typeface="+mj-ea"/>
                <a:cs typeface="+mj-cs"/>
              </a:rPr>
              <a:t>И любимые игрушки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768413"/>
            <a:ext cx="7175351" cy="115704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</a:rPr>
              <a:t>Наша 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</a:rPr>
              <a:t>Весёлая 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</a:rPr>
              <a:t>группа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04" y="1531576"/>
            <a:ext cx="6745191" cy="2236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393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79" y="260648"/>
            <a:ext cx="8029039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37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0" y="260648"/>
            <a:ext cx="4475651" cy="2344623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Детки в садике живут, </a:t>
            </a:r>
            <a:endParaRPr lang="ru-RU" sz="1800" b="1" dirty="0" smtClean="0">
              <a:solidFill>
                <a:schemeClr val="accent4">
                  <a:lumMod val="50000"/>
                </a:schemeClr>
              </a:solidFill>
              <a:latin typeface="Arial"/>
            </a:endParaRPr>
          </a:p>
          <a:p>
            <a:pPr marL="45720" indent="0"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Здесь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играют и поют, </a:t>
            </a:r>
            <a:endParaRPr lang="ru-RU" sz="1800" b="1" dirty="0" smtClean="0">
              <a:solidFill>
                <a:schemeClr val="accent4">
                  <a:lumMod val="50000"/>
                </a:schemeClr>
              </a:solidFill>
              <a:latin typeface="Arial"/>
            </a:endParaRPr>
          </a:p>
          <a:p>
            <a:pPr marL="45720" indent="0"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Здесь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друзей себе находят, </a:t>
            </a:r>
            <a:endParaRPr lang="ru-RU" sz="1800" b="1" dirty="0" smtClean="0">
              <a:solidFill>
                <a:schemeClr val="accent4">
                  <a:lumMod val="50000"/>
                </a:schemeClr>
              </a:solidFill>
              <a:latin typeface="Arial"/>
            </a:endParaRPr>
          </a:p>
          <a:p>
            <a:pPr marL="45720" indent="0" algn="ctr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На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прогулку с ними ходят.</a:t>
            </a: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4835691" cy="36267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90919"/>
            <a:ext cx="5364088" cy="40230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645" y="2474877"/>
            <a:ext cx="2619375" cy="17430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7292" y="4005064"/>
            <a:ext cx="34826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Наша группа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дружная.</a:t>
            </a:r>
          </a:p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О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чень любим рисовать.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5235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5528298"/>
            <a:ext cx="7461448" cy="1262269"/>
          </a:xfrm>
        </p:spPr>
        <p:txBody>
          <a:bodyPr>
            <a:normAutofit fontScale="32500" lnSpcReduction="20000"/>
          </a:bodyPr>
          <a:lstStyle/>
          <a:p>
            <a:pPr marL="45720" indent="0" algn="ctr">
              <a:buNone/>
            </a:pPr>
            <a:r>
              <a:rPr lang="ru-RU" sz="45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</a:t>
            </a:r>
            <a:r>
              <a:rPr lang="ru-RU" sz="45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5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сейчас всю группу нашу </a:t>
            </a:r>
            <a:endParaRPr lang="ru-RU" sz="4500" b="1" i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" indent="0" algn="ctr">
              <a:buNone/>
            </a:pPr>
            <a:r>
              <a:rPr lang="ru-RU" sz="45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Всеми </a:t>
            </a:r>
            <a:r>
              <a:rPr lang="ru-RU" sz="45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красками </a:t>
            </a:r>
            <a:r>
              <a:rPr lang="ru-RU" sz="45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раскрасим, </a:t>
            </a:r>
          </a:p>
          <a:p>
            <a:pPr marL="45720" indent="0" algn="ctr">
              <a:buNone/>
            </a:pPr>
            <a:r>
              <a:rPr lang="ru-RU" sz="45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Пусть </a:t>
            </a:r>
            <a:r>
              <a:rPr lang="ru-RU" sz="45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весёлый наш портрет </a:t>
            </a:r>
            <a:endParaRPr lang="ru-RU" sz="4500" b="1" i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" indent="0" algn="ctr">
              <a:buNone/>
            </a:pPr>
            <a:r>
              <a:rPr lang="ru-RU" sz="45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Улыбается </a:t>
            </a:r>
            <a:r>
              <a:rPr lang="ru-RU" sz="45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сто лет</a:t>
            </a:r>
            <a:br>
              <a:rPr lang="ru-RU" sz="45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354"/>
            <a:ext cx="4058208" cy="5410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17355"/>
            <a:ext cx="4139837" cy="5255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373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43808" y="260648"/>
            <a:ext cx="3816424" cy="2016224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В садик нужно мне ходить, Чтобы в школе лучшим быть. Здесь научат рисовать, Буквы первые писать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57" y="1550323"/>
            <a:ext cx="3983664" cy="53115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2" r="5529"/>
          <a:stretch/>
        </p:blipFill>
        <p:spPr bwMode="auto">
          <a:xfrm>
            <a:off x="4812848" y="1559681"/>
            <a:ext cx="4112657" cy="5207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152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16708" y="5162254"/>
            <a:ext cx="46825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!</a:t>
            </a:r>
            <a:r>
              <a:rPr lang="ru-RU" sz="2400" dirty="0"/>
              <a:t/>
            </a:r>
            <a:br>
              <a:rPr lang="ru-RU" sz="2400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086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Смастерить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поделку сможем 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–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мишку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или белку.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 </a:t>
            </a:r>
            <a:endParaRPr lang="ru-RU" sz="2000" b="1" i="1" dirty="0" smtClean="0">
              <a:solidFill>
                <a:schemeClr val="accent4">
                  <a:lumMod val="50000"/>
                </a:schemeClr>
              </a:solidFill>
              <a:latin typeface="Arial"/>
            </a:endParaRPr>
          </a:p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Нарисуем вместе мы цветок, 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потому что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мы дружный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народ.</a:t>
            </a:r>
            <a:endParaRPr lang="ru-RU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2" y="2959321"/>
            <a:ext cx="5924153" cy="3965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11\Desktop\для рабботы\IMG_20201013_1115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84" y="476672"/>
            <a:ext cx="3348880" cy="4465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74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0965" y="5301208"/>
            <a:ext cx="73448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Очень весело в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саду.</a:t>
            </a:r>
          </a:p>
          <a:p>
            <a:pPr algn="ctr"/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 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С радостью туда иду, </a:t>
            </a:r>
            <a:endParaRPr lang="ru-RU" sz="1600" b="1" i="1" dirty="0" smtClean="0">
              <a:solidFill>
                <a:schemeClr val="accent4">
                  <a:lumMod val="50000"/>
                </a:schemeClr>
              </a:solidFill>
              <a:latin typeface="Arial"/>
            </a:endParaRPr>
          </a:p>
          <a:p>
            <a:pPr algn="ctr"/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Чтобы 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целый день играть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,</a:t>
            </a:r>
          </a:p>
          <a:p>
            <a:pPr algn="ctr"/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 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Arial"/>
              </a:rPr>
              <a:t>Бегать, петь и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Arial"/>
              </a:rPr>
              <a:t>танцевать.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8236"/>
            <a:ext cx="3816424" cy="5088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4000"/>
            <a:ext cx="3792498" cy="5056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01990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177</TotalTime>
  <Words>115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 Наша Весёлая группа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МБДОУ_8</cp:lastModifiedBy>
  <cp:revision>12</cp:revision>
  <dcterms:created xsi:type="dcterms:W3CDTF">2020-10-14T15:51:47Z</dcterms:created>
  <dcterms:modified xsi:type="dcterms:W3CDTF">2020-12-16T05:46:18Z</dcterms:modified>
</cp:coreProperties>
</file>