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72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3A32E4-5A37-4214-A528-89E6DFBC58B6}" type="doc">
      <dgm:prSet loTypeId="urn:microsoft.com/office/officeart/2005/8/layout/list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0D654A27-BBD3-4D1F-807C-145AAE3661C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Укрепление опорно-двигательного аппарата и формирование правильной осанки </a:t>
          </a:r>
          <a:endParaRPr lang="ru-RU" sz="1400" dirty="0">
            <a:solidFill>
              <a:srgbClr val="002060"/>
            </a:solidFill>
          </a:endParaRPr>
        </a:p>
      </dgm:t>
    </dgm:pt>
    <dgm:pt modelId="{B99114AF-7146-4C2F-B7AC-24003153A0A0}" type="parTrans" cxnId="{4F37ED61-5271-4937-B335-3287906CAE43}">
      <dgm:prSet/>
      <dgm:spPr/>
      <dgm:t>
        <a:bodyPr/>
        <a:lstStyle/>
        <a:p>
          <a:endParaRPr lang="ru-RU"/>
        </a:p>
      </dgm:t>
    </dgm:pt>
    <dgm:pt modelId="{8E0BE965-A215-486B-BA34-6ABAA9382E5F}" type="sibTrans" cxnId="{4F37ED61-5271-4937-B335-3287906CAE43}">
      <dgm:prSet/>
      <dgm:spPr/>
      <dgm:t>
        <a:bodyPr/>
        <a:lstStyle/>
        <a:p>
          <a:endParaRPr lang="ru-RU"/>
        </a:p>
      </dgm:t>
    </dgm:pt>
    <dgm:pt modelId="{0B44BB44-9A2A-4FC2-995C-68161439D078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Содействие повышению функциональных возможностей вегетативных органов</a:t>
          </a:r>
          <a:endParaRPr lang="ru-RU" sz="1400" dirty="0">
            <a:solidFill>
              <a:srgbClr val="002060"/>
            </a:solidFill>
          </a:endParaRPr>
        </a:p>
      </dgm:t>
    </dgm:pt>
    <dgm:pt modelId="{249F7893-B8A5-4749-B256-D55942415E79}" type="parTrans" cxnId="{DACCB3EA-9BFD-4361-A5DD-FF3D45D87616}">
      <dgm:prSet/>
      <dgm:spPr/>
      <dgm:t>
        <a:bodyPr/>
        <a:lstStyle/>
        <a:p>
          <a:endParaRPr lang="ru-RU"/>
        </a:p>
      </dgm:t>
    </dgm:pt>
    <dgm:pt modelId="{9B73AE4D-BD2D-4BB3-80CA-77F43D767806}" type="sibTrans" cxnId="{DACCB3EA-9BFD-4361-A5DD-FF3D45D87616}">
      <dgm:prSet/>
      <dgm:spPr/>
      <dgm:t>
        <a:bodyPr/>
        <a:lstStyle/>
        <a:p>
          <a:endParaRPr lang="ru-RU"/>
        </a:p>
      </dgm:t>
    </dgm:pt>
    <dgm:pt modelId="{606F7CE8-BBB7-4086-BB1A-16B71FB0244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Развитие двигательных способностей</a:t>
          </a:r>
          <a:r>
            <a:rPr lang="ru-RU" sz="1400" dirty="0" smtClean="0">
              <a:solidFill>
                <a:srgbClr val="002060"/>
              </a:solidFill>
            </a:rPr>
            <a:t> (координационных, скоростных и выносливости)</a:t>
          </a:r>
          <a:endParaRPr lang="ru-RU" sz="1400" dirty="0">
            <a:solidFill>
              <a:srgbClr val="002060"/>
            </a:solidFill>
          </a:endParaRPr>
        </a:p>
      </dgm:t>
    </dgm:pt>
    <dgm:pt modelId="{635B82D4-118C-47D1-9764-5F6A32FE0059}" type="parTrans" cxnId="{9E5B44AB-907B-49F5-B20C-EA281CD5BAB2}">
      <dgm:prSet/>
      <dgm:spPr/>
      <dgm:t>
        <a:bodyPr/>
        <a:lstStyle/>
        <a:p>
          <a:endParaRPr lang="ru-RU"/>
        </a:p>
      </dgm:t>
    </dgm:pt>
    <dgm:pt modelId="{5EB6604D-6B14-4A87-92E7-2619065B489C}" type="sibTrans" cxnId="{9E5B44AB-907B-49F5-B20C-EA281CD5BAB2}">
      <dgm:prSet/>
      <dgm:spPr/>
      <dgm:t>
        <a:bodyPr/>
        <a:lstStyle/>
        <a:p>
          <a:endParaRPr lang="ru-RU"/>
        </a:p>
      </dgm:t>
    </dgm:pt>
    <dgm:pt modelId="{0305E51A-B3E2-4E48-BD67-AC0A6D40435C}">
      <dgm:prSet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Повышение сопротивляемости организма влияниям внешней среды путем его закаливания</a:t>
          </a:r>
          <a:r>
            <a:rPr lang="ru-RU" sz="1400" dirty="0" smtClean="0">
              <a:solidFill>
                <a:srgbClr val="002060"/>
              </a:solidFill>
            </a:rPr>
            <a:t> </a:t>
          </a:r>
          <a:endParaRPr lang="ru-RU" sz="1400" dirty="0">
            <a:solidFill>
              <a:srgbClr val="002060"/>
            </a:solidFill>
          </a:endParaRPr>
        </a:p>
      </dgm:t>
    </dgm:pt>
    <dgm:pt modelId="{830F1A5D-C226-4D63-9671-74C0CF043262}" type="parTrans" cxnId="{A2F0153B-BDE0-4F02-A094-B41ADD4FD273}">
      <dgm:prSet/>
      <dgm:spPr/>
      <dgm:t>
        <a:bodyPr/>
        <a:lstStyle/>
        <a:p>
          <a:endParaRPr lang="ru-RU"/>
        </a:p>
      </dgm:t>
    </dgm:pt>
    <dgm:pt modelId="{486D8D9E-62D8-44B3-A154-653B1EDB65DD}" type="sibTrans" cxnId="{A2F0153B-BDE0-4F02-A094-B41ADD4FD273}">
      <dgm:prSet/>
      <dgm:spPr/>
      <dgm:t>
        <a:bodyPr/>
        <a:lstStyle/>
        <a:p>
          <a:endParaRPr lang="ru-RU"/>
        </a:p>
      </dgm:t>
    </dgm:pt>
    <dgm:pt modelId="{31533C50-B2B2-4D77-AB9C-F89B743593D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Формирование основных жизненно важных двигательных умений и навыков.</a:t>
          </a:r>
          <a:endParaRPr lang="ru-RU" sz="1400" dirty="0">
            <a:solidFill>
              <a:srgbClr val="002060"/>
            </a:solidFill>
          </a:endParaRPr>
        </a:p>
      </dgm:t>
    </dgm:pt>
    <dgm:pt modelId="{5F7C845E-C4D8-4ECA-B307-87AFE28C69C2}" type="parTrans" cxnId="{71CE463E-988A-4EBA-9FAE-758F0CB0C1B7}">
      <dgm:prSet/>
      <dgm:spPr/>
      <dgm:t>
        <a:bodyPr/>
        <a:lstStyle/>
        <a:p>
          <a:endParaRPr lang="ru-RU"/>
        </a:p>
      </dgm:t>
    </dgm:pt>
    <dgm:pt modelId="{86A480BC-3F10-4F54-B85C-4FC07ECCDF99}" type="sibTrans" cxnId="{71CE463E-988A-4EBA-9FAE-758F0CB0C1B7}">
      <dgm:prSet/>
      <dgm:spPr/>
      <dgm:t>
        <a:bodyPr/>
        <a:lstStyle/>
        <a:p>
          <a:endParaRPr lang="ru-RU"/>
        </a:p>
      </dgm:t>
    </dgm:pt>
    <dgm:pt modelId="{AC94DAF4-7E10-4AC3-A082-4831F9C3DFDA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Формирование устойчивого интереса к занятиям физической культурой</a:t>
          </a:r>
          <a:endParaRPr lang="ru-RU" sz="1400" dirty="0">
            <a:solidFill>
              <a:srgbClr val="002060"/>
            </a:solidFill>
          </a:endParaRPr>
        </a:p>
      </dgm:t>
    </dgm:pt>
    <dgm:pt modelId="{EB459792-BB1A-4069-AC94-B252A89E2AA2}" type="parTrans" cxnId="{D64ECFBA-FF32-4456-A36B-0AD14C001512}">
      <dgm:prSet/>
      <dgm:spPr/>
      <dgm:t>
        <a:bodyPr/>
        <a:lstStyle/>
        <a:p>
          <a:endParaRPr lang="ru-RU"/>
        </a:p>
      </dgm:t>
    </dgm:pt>
    <dgm:pt modelId="{F3D6C0A5-BE10-409B-8EB0-FF52BBB55628}" type="sibTrans" cxnId="{D64ECFBA-FF32-4456-A36B-0AD14C001512}">
      <dgm:prSet/>
      <dgm:spPr/>
      <dgm:t>
        <a:bodyPr/>
        <a:lstStyle/>
        <a:p>
          <a:endParaRPr lang="ru-RU"/>
        </a:p>
      </dgm:t>
    </dgm:pt>
    <dgm:pt modelId="{D76BB95B-19F8-401B-AE8C-84F19EADF3AB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Воспитание морально-волевых качеств</a:t>
          </a:r>
          <a:r>
            <a:rPr lang="ru-RU" sz="1400" dirty="0" smtClean="0">
              <a:solidFill>
                <a:srgbClr val="002060"/>
              </a:solidFill>
            </a:rPr>
            <a:t> </a:t>
          </a:r>
          <a:endParaRPr lang="ru-RU" sz="1400" dirty="0">
            <a:solidFill>
              <a:srgbClr val="002060"/>
            </a:solidFill>
          </a:endParaRPr>
        </a:p>
      </dgm:t>
    </dgm:pt>
    <dgm:pt modelId="{6DE5CB9D-577B-43F1-8670-EEFAA2B40052}" type="parTrans" cxnId="{4CA5E391-CA21-4FF3-A532-F239CD70DAF8}">
      <dgm:prSet/>
      <dgm:spPr/>
      <dgm:t>
        <a:bodyPr/>
        <a:lstStyle/>
        <a:p>
          <a:endParaRPr lang="ru-RU"/>
        </a:p>
      </dgm:t>
    </dgm:pt>
    <dgm:pt modelId="{494317AB-222F-4595-A528-CC7EA8EDE9F2}" type="sibTrans" cxnId="{4CA5E391-CA21-4FF3-A532-F239CD70DAF8}">
      <dgm:prSet/>
      <dgm:spPr/>
      <dgm:t>
        <a:bodyPr/>
        <a:lstStyle/>
        <a:p>
          <a:endParaRPr lang="ru-RU"/>
        </a:p>
      </dgm:t>
    </dgm:pt>
    <dgm:pt modelId="{210F60F2-8136-4BD2-9ADE-6DFD060AA30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Содействие умственному, нравственному, эстетическому и трудовому воспитанию</a:t>
          </a:r>
          <a:endParaRPr lang="ru-RU" sz="1400" dirty="0">
            <a:solidFill>
              <a:srgbClr val="002060"/>
            </a:solidFill>
          </a:endParaRPr>
        </a:p>
      </dgm:t>
    </dgm:pt>
    <dgm:pt modelId="{929F0296-27BA-40FD-B00E-39A00CD7E090}" type="parTrans" cxnId="{0EB009C0-EB06-4C17-826C-426B1A588046}">
      <dgm:prSet/>
      <dgm:spPr/>
      <dgm:t>
        <a:bodyPr/>
        <a:lstStyle/>
        <a:p>
          <a:endParaRPr lang="ru-RU"/>
        </a:p>
      </dgm:t>
    </dgm:pt>
    <dgm:pt modelId="{394D03E4-69F3-4C62-A420-971B9429AD2E}" type="sibTrans" cxnId="{0EB009C0-EB06-4C17-826C-426B1A588046}">
      <dgm:prSet/>
      <dgm:spPr/>
      <dgm:t>
        <a:bodyPr/>
        <a:lstStyle/>
        <a:p>
          <a:endParaRPr lang="ru-RU"/>
        </a:p>
      </dgm:t>
    </dgm:pt>
    <dgm:pt modelId="{4BADD9DA-1BF6-48C4-A64E-5220280DB1EC}" type="pres">
      <dgm:prSet presAssocID="{E53A32E4-5A37-4214-A528-89E6DFBC58B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9ACBAA-1312-4F27-BD87-A7B58D743397}" type="pres">
      <dgm:prSet presAssocID="{0D654A27-BBD3-4D1F-807C-145AAE3661CC}" presName="parentLin" presStyleCnt="0"/>
      <dgm:spPr/>
    </dgm:pt>
    <dgm:pt modelId="{1F770919-ECB3-4950-9AEB-0C714D3E63BF}" type="pres">
      <dgm:prSet presAssocID="{0D654A27-BBD3-4D1F-807C-145AAE3661CC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B3A03FA9-5421-4D08-B174-9B705C5AAC07}" type="pres">
      <dgm:prSet presAssocID="{0D654A27-BBD3-4D1F-807C-145AAE3661CC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20CE8-954D-4D3E-86F0-07E555536766}" type="pres">
      <dgm:prSet presAssocID="{0D654A27-BBD3-4D1F-807C-145AAE3661CC}" presName="negativeSpace" presStyleCnt="0"/>
      <dgm:spPr/>
    </dgm:pt>
    <dgm:pt modelId="{4DABCB5B-35B5-4FDE-B62A-7CD49DF1BCE4}" type="pres">
      <dgm:prSet presAssocID="{0D654A27-BBD3-4D1F-807C-145AAE3661CC}" presName="childText" presStyleLbl="conFgAcc1" presStyleIdx="0" presStyleCnt="8">
        <dgm:presLayoutVars>
          <dgm:bulletEnabled val="1"/>
        </dgm:presLayoutVars>
      </dgm:prSet>
      <dgm:spPr/>
    </dgm:pt>
    <dgm:pt modelId="{A150D446-0160-4641-A2EC-1163955D8311}" type="pres">
      <dgm:prSet presAssocID="{8E0BE965-A215-486B-BA34-6ABAA9382E5F}" presName="spaceBetweenRectangles" presStyleCnt="0"/>
      <dgm:spPr/>
    </dgm:pt>
    <dgm:pt modelId="{161B5360-A5AF-4863-95F3-8865B465A42C}" type="pres">
      <dgm:prSet presAssocID="{0305E51A-B3E2-4E48-BD67-AC0A6D40435C}" presName="parentLin" presStyleCnt="0"/>
      <dgm:spPr/>
    </dgm:pt>
    <dgm:pt modelId="{3A587528-37AE-433D-977A-EE9E2E9D1F76}" type="pres">
      <dgm:prSet presAssocID="{0305E51A-B3E2-4E48-BD67-AC0A6D40435C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AA9C61CD-D450-4331-BC31-6291D1E08DEE}" type="pres">
      <dgm:prSet presAssocID="{0305E51A-B3E2-4E48-BD67-AC0A6D40435C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902D26-A18C-4D32-AFD5-4ADD537ADE57}" type="pres">
      <dgm:prSet presAssocID="{0305E51A-B3E2-4E48-BD67-AC0A6D40435C}" presName="negativeSpace" presStyleCnt="0"/>
      <dgm:spPr/>
    </dgm:pt>
    <dgm:pt modelId="{85B5303B-8895-42C2-80C7-90D4825386BF}" type="pres">
      <dgm:prSet presAssocID="{0305E51A-B3E2-4E48-BD67-AC0A6D40435C}" presName="childText" presStyleLbl="conFgAcc1" presStyleIdx="1" presStyleCnt="8">
        <dgm:presLayoutVars>
          <dgm:bulletEnabled val="1"/>
        </dgm:presLayoutVars>
      </dgm:prSet>
      <dgm:spPr/>
    </dgm:pt>
    <dgm:pt modelId="{39BF8048-6467-4E80-A8EA-D27B8ED089FE}" type="pres">
      <dgm:prSet presAssocID="{486D8D9E-62D8-44B3-A154-653B1EDB65DD}" presName="spaceBetweenRectangles" presStyleCnt="0"/>
      <dgm:spPr/>
    </dgm:pt>
    <dgm:pt modelId="{D470EC02-450E-4A3A-ABFF-80DE3097F6B3}" type="pres">
      <dgm:prSet presAssocID="{0B44BB44-9A2A-4FC2-995C-68161439D078}" presName="parentLin" presStyleCnt="0"/>
      <dgm:spPr/>
    </dgm:pt>
    <dgm:pt modelId="{29B06066-9665-4E39-A968-B158777E00AF}" type="pres">
      <dgm:prSet presAssocID="{0B44BB44-9A2A-4FC2-995C-68161439D078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E5965841-BC29-4D27-8A78-A71DA2964C17}" type="pres">
      <dgm:prSet presAssocID="{0B44BB44-9A2A-4FC2-995C-68161439D078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45A216-E378-4C0D-BDAD-FE5B89097ECD}" type="pres">
      <dgm:prSet presAssocID="{0B44BB44-9A2A-4FC2-995C-68161439D078}" presName="negativeSpace" presStyleCnt="0"/>
      <dgm:spPr/>
    </dgm:pt>
    <dgm:pt modelId="{827A7D7A-5218-4E07-9895-D55360D69EB4}" type="pres">
      <dgm:prSet presAssocID="{0B44BB44-9A2A-4FC2-995C-68161439D078}" presName="childText" presStyleLbl="conFgAcc1" presStyleIdx="2" presStyleCnt="8">
        <dgm:presLayoutVars>
          <dgm:bulletEnabled val="1"/>
        </dgm:presLayoutVars>
      </dgm:prSet>
      <dgm:spPr/>
    </dgm:pt>
    <dgm:pt modelId="{BAA36E61-4D23-4602-ACEF-1BE016C715C8}" type="pres">
      <dgm:prSet presAssocID="{9B73AE4D-BD2D-4BB3-80CA-77F43D767806}" presName="spaceBetweenRectangles" presStyleCnt="0"/>
      <dgm:spPr/>
    </dgm:pt>
    <dgm:pt modelId="{058E5259-6325-48F4-9B55-A31740380F07}" type="pres">
      <dgm:prSet presAssocID="{606F7CE8-BBB7-4086-BB1A-16B71FB02449}" presName="parentLin" presStyleCnt="0"/>
      <dgm:spPr/>
    </dgm:pt>
    <dgm:pt modelId="{9C105D9C-3669-454F-93C1-68C241C28594}" type="pres">
      <dgm:prSet presAssocID="{606F7CE8-BBB7-4086-BB1A-16B71FB02449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FC71674D-E187-49F9-A953-73135E4EE9E2}" type="pres">
      <dgm:prSet presAssocID="{606F7CE8-BBB7-4086-BB1A-16B71FB02449}" presName="parentText" presStyleLbl="node1" presStyleIdx="3" presStyleCnt="8" custScaleY="1323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FC44B-BF2D-4E76-A104-8CF89A0B2D1D}" type="pres">
      <dgm:prSet presAssocID="{606F7CE8-BBB7-4086-BB1A-16B71FB02449}" presName="negativeSpace" presStyleCnt="0"/>
      <dgm:spPr/>
    </dgm:pt>
    <dgm:pt modelId="{623156BF-589F-46A5-BAF1-270ECE3629A8}" type="pres">
      <dgm:prSet presAssocID="{606F7CE8-BBB7-4086-BB1A-16B71FB02449}" presName="childText" presStyleLbl="conFgAcc1" presStyleIdx="3" presStyleCnt="8">
        <dgm:presLayoutVars>
          <dgm:bulletEnabled val="1"/>
        </dgm:presLayoutVars>
      </dgm:prSet>
      <dgm:spPr/>
    </dgm:pt>
    <dgm:pt modelId="{4276DAA3-89AC-469E-9805-129D88B9470C}" type="pres">
      <dgm:prSet presAssocID="{5EB6604D-6B14-4A87-92E7-2619065B489C}" presName="spaceBetweenRectangles" presStyleCnt="0"/>
      <dgm:spPr/>
    </dgm:pt>
    <dgm:pt modelId="{C5560A6E-B5E9-4C1A-99A4-73E58EC52DAC}" type="pres">
      <dgm:prSet presAssocID="{31533C50-B2B2-4D77-AB9C-F89B743593DC}" presName="parentLin" presStyleCnt="0"/>
      <dgm:spPr/>
    </dgm:pt>
    <dgm:pt modelId="{F076C5F8-F823-4233-BDD1-C00EFD91E794}" type="pres">
      <dgm:prSet presAssocID="{31533C50-B2B2-4D77-AB9C-F89B743593DC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B69333AF-C3CC-4BF6-A099-8798CA2A47B5}" type="pres">
      <dgm:prSet presAssocID="{31533C50-B2B2-4D77-AB9C-F89B743593DC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4482F1-8DFB-417F-8EE5-AF2ED2A738EF}" type="pres">
      <dgm:prSet presAssocID="{31533C50-B2B2-4D77-AB9C-F89B743593DC}" presName="negativeSpace" presStyleCnt="0"/>
      <dgm:spPr/>
    </dgm:pt>
    <dgm:pt modelId="{A4D8A895-EFA7-4939-8E90-A120D414EB8F}" type="pres">
      <dgm:prSet presAssocID="{31533C50-B2B2-4D77-AB9C-F89B743593DC}" presName="childText" presStyleLbl="conFgAcc1" presStyleIdx="4" presStyleCnt="8">
        <dgm:presLayoutVars>
          <dgm:bulletEnabled val="1"/>
        </dgm:presLayoutVars>
      </dgm:prSet>
      <dgm:spPr/>
    </dgm:pt>
    <dgm:pt modelId="{137D8102-91E6-4677-B62B-1758129539BD}" type="pres">
      <dgm:prSet presAssocID="{86A480BC-3F10-4F54-B85C-4FC07ECCDF99}" presName="spaceBetweenRectangles" presStyleCnt="0"/>
      <dgm:spPr/>
    </dgm:pt>
    <dgm:pt modelId="{3D31D8B6-15E2-4340-93A5-97D4B2E907D8}" type="pres">
      <dgm:prSet presAssocID="{AC94DAF4-7E10-4AC3-A082-4831F9C3DFDA}" presName="parentLin" presStyleCnt="0"/>
      <dgm:spPr/>
    </dgm:pt>
    <dgm:pt modelId="{3158BCC8-3205-446A-923C-C13D14F78924}" type="pres">
      <dgm:prSet presAssocID="{AC94DAF4-7E10-4AC3-A082-4831F9C3DFDA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C8FC979D-FD4C-481E-9130-129E6ABEF99D}" type="pres">
      <dgm:prSet presAssocID="{AC94DAF4-7E10-4AC3-A082-4831F9C3DFDA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05AFE-85AB-4EC9-956D-632738194E89}" type="pres">
      <dgm:prSet presAssocID="{AC94DAF4-7E10-4AC3-A082-4831F9C3DFDA}" presName="negativeSpace" presStyleCnt="0"/>
      <dgm:spPr/>
    </dgm:pt>
    <dgm:pt modelId="{DAF07DC7-06A3-4E7B-922A-2F5EFAD0B914}" type="pres">
      <dgm:prSet presAssocID="{AC94DAF4-7E10-4AC3-A082-4831F9C3DFDA}" presName="childText" presStyleLbl="conFgAcc1" presStyleIdx="5" presStyleCnt="8">
        <dgm:presLayoutVars>
          <dgm:bulletEnabled val="1"/>
        </dgm:presLayoutVars>
      </dgm:prSet>
      <dgm:spPr/>
    </dgm:pt>
    <dgm:pt modelId="{797211E7-9BD0-4E3C-B5AB-8040577375A2}" type="pres">
      <dgm:prSet presAssocID="{F3D6C0A5-BE10-409B-8EB0-FF52BBB55628}" presName="spaceBetweenRectangles" presStyleCnt="0"/>
      <dgm:spPr/>
    </dgm:pt>
    <dgm:pt modelId="{8318C410-EA12-4C02-A243-1F5231D4A1A5}" type="pres">
      <dgm:prSet presAssocID="{D76BB95B-19F8-401B-AE8C-84F19EADF3AB}" presName="parentLin" presStyleCnt="0"/>
      <dgm:spPr/>
    </dgm:pt>
    <dgm:pt modelId="{13181354-064B-43BE-9510-8604D10DA095}" type="pres">
      <dgm:prSet presAssocID="{D76BB95B-19F8-401B-AE8C-84F19EADF3AB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A082F44F-93F7-4AEF-8665-4F2118E424C7}" type="pres">
      <dgm:prSet presAssocID="{D76BB95B-19F8-401B-AE8C-84F19EADF3AB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0408E6-1702-474F-B1E7-B1B925B4344B}" type="pres">
      <dgm:prSet presAssocID="{D76BB95B-19F8-401B-AE8C-84F19EADF3AB}" presName="negativeSpace" presStyleCnt="0"/>
      <dgm:spPr/>
    </dgm:pt>
    <dgm:pt modelId="{8E5BEEC2-4E44-40A8-8977-CF2D44962800}" type="pres">
      <dgm:prSet presAssocID="{D76BB95B-19F8-401B-AE8C-84F19EADF3AB}" presName="childText" presStyleLbl="conFgAcc1" presStyleIdx="6" presStyleCnt="8">
        <dgm:presLayoutVars>
          <dgm:bulletEnabled val="1"/>
        </dgm:presLayoutVars>
      </dgm:prSet>
      <dgm:spPr/>
    </dgm:pt>
    <dgm:pt modelId="{D6EF3983-5467-4E8D-9DAC-0CED03BED76D}" type="pres">
      <dgm:prSet presAssocID="{494317AB-222F-4595-A528-CC7EA8EDE9F2}" presName="spaceBetweenRectangles" presStyleCnt="0"/>
      <dgm:spPr/>
    </dgm:pt>
    <dgm:pt modelId="{90C63F55-F87B-49EB-BB67-9C0C88428870}" type="pres">
      <dgm:prSet presAssocID="{210F60F2-8136-4BD2-9ADE-6DFD060AA304}" presName="parentLin" presStyleCnt="0"/>
      <dgm:spPr/>
    </dgm:pt>
    <dgm:pt modelId="{9AD5D08D-EB01-4225-BA05-20D80616FAE3}" type="pres">
      <dgm:prSet presAssocID="{210F60F2-8136-4BD2-9ADE-6DFD060AA304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294393DC-4139-4926-8F6F-AE16E4E255A4}" type="pres">
      <dgm:prSet presAssocID="{210F60F2-8136-4BD2-9ADE-6DFD060AA30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A7D08-39F0-4D60-8E75-2DED1BADEFC1}" type="pres">
      <dgm:prSet presAssocID="{210F60F2-8136-4BD2-9ADE-6DFD060AA304}" presName="negativeSpace" presStyleCnt="0"/>
      <dgm:spPr/>
    </dgm:pt>
    <dgm:pt modelId="{395CBD79-223F-4C8E-AACC-29CBD4F81AD6}" type="pres">
      <dgm:prSet presAssocID="{210F60F2-8136-4BD2-9ADE-6DFD060AA304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CBAC3B56-7D4B-46E4-82A6-48D9FFBB58D3}" type="presOf" srcId="{210F60F2-8136-4BD2-9ADE-6DFD060AA304}" destId="{294393DC-4139-4926-8F6F-AE16E4E255A4}" srcOrd="1" destOrd="0" presId="urn:microsoft.com/office/officeart/2005/8/layout/list1"/>
    <dgm:cxn modelId="{79F7519A-0E0E-480C-9370-D40C0D73C055}" type="presOf" srcId="{210F60F2-8136-4BD2-9ADE-6DFD060AA304}" destId="{9AD5D08D-EB01-4225-BA05-20D80616FAE3}" srcOrd="0" destOrd="0" presId="urn:microsoft.com/office/officeart/2005/8/layout/list1"/>
    <dgm:cxn modelId="{9AA66A99-5CA4-4E81-B9CD-E5E8E3C89ACB}" type="presOf" srcId="{0305E51A-B3E2-4E48-BD67-AC0A6D40435C}" destId="{AA9C61CD-D450-4331-BC31-6291D1E08DEE}" srcOrd="1" destOrd="0" presId="urn:microsoft.com/office/officeart/2005/8/layout/list1"/>
    <dgm:cxn modelId="{A2F0153B-BDE0-4F02-A094-B41ADD4FD273}" srcId="{E53A32E4-5A37-4214-A528-89E6DFBC58B6}" destId="{0305E51A-B3E2-4E48-BD67-AC0A6D40435C}" srcOrd="1" destOrd="0" parTransId="{830F1A5D-C226-4D63-9671-74C0CF043262}" sibTransId="{486D8D9E-62D8-44B3-A154-653B1EDB65DD}"/>
    <dgm:cxn modelId="{C5749448-229C-48F3-B2DC-58334331302C}" type="presOf" srcId="{606F7CE8-BBB7-4086-BB1A-16B71FB02449}" destId="{FC71674D-E187-49F9-A953-73135E4EE9E2}" srcOrd="1" destOrd="0" presId="urn:microsoft.com/office/officeart/2005/8/layout/list1"/>
    <dgm:cxn modelId="{A1DC1E86-1AC8-450E-8EBF-743E3AB055C9}" type="presOf" srcId="{D76BB95B-19F8-401B-AE8C-84F19EADF3AB}" destId="{A082F44F-93F7-4AEF-8665-4F2118E424C7}" srcOrd="1" destOrd="0" presId="urn:microsoft.com/office/officeart/2005/8/layout/list1"/>
    <dgm:cxn modelId="{4F37ED61-5271-4937-B335-3287906CAE43}" srcId="{E53A32E4-5A37-4214-A528-89E6DFBC58B6}" destId="{0D654A27-BBD3-4D1F-807C-145AAE3661CC}" srcOrd="0" destOrd="0" parTransId="{B99114AF-7146-4C2F-B7AC-24003153A0A0}" sibTransId="{8E0BE965-A215-486B-BA34-6ABAA9382E5F}"/>
    <dgm:cxn modelId="{95F1A644-21B9-41B0-B43E-46E43707FA9F}" type="presOf" srcId="{AC94DAF4-7E10-4AC3-A082-4831F9C3DFDA}" destId="{C8FC979D-FD4C-481E-9130-129E6ABEF99D}" srcOrd="1" destOrd="0" presId="urn:microsoft.com/office/officeart/2005/8/layout/list1"/>
    <dgm:cxn modelId="{437A12F8-9B49-4769-9FAB-00945A610907}" type="presOf" srcId="{0B44BB44-9A2A-4FC2-995C-68161439D078}" destId="{29B06066-9665-4E39-A968-B158777E00AF}" srcOrd="0" destOrd="0" presId="urn:microsoft.com/office/officeart/2005/8/layout/list1"/>
    <dgm:cxn modelId="{DACCB3EA-9BFD-4361-A5DD-FF3D45D87616}" srcId="{E53A32E4-5A37-4214-A528-89E6DFBC58B6}" destId="{0B44BB44-9A2A-4FC2-995C-68161439D078}" srcOrd="2" destOrd="0" parTransId="{249F7893-B8A5-4749-B256-D55942415E79}" sibTransId="{9B73AE4D-BD2D-4BB3-80CA-77F43D767806}"/>
    <dgm:cxn modelId="{9422BBA0-844A-41A4-9B18-22806D9B3688}" type="presOf" srcId="{31533C50-B2B2-4D77-AB9C-F89B743593DC}" destId="{F076C5F8-F823-4233-BDD1-C00EFD91E794}" srcOrd="0" destOrd="0" presId="urn:microsoft.com/office/officeart/2005/8/layout/list1"/>
    <dgm:cxn modelId="{F161BB45-5F53-4D53-8D28-8AC3CE252A42}" type="presOf" srcId="{606F7CE8-BBB7-4086-BB1A-16B71FB02449}" destId="{9C105D9C-3669-454F-93C1-68C241C28594}" srcOrd="0" destOrd="0" presId="urn:microsoft.com/office/officeart/2005/8/layout/list1"/>
    <dgm:cxn modelId="{D7D73401-4539-4717-8332-C0B879A0C7AF}" type="presOf" srcId="{0D654A27-BBD3-4D1F-807C-145AAE3661CC}" destId="{1F770919-ECB3-4950-9AEB-0C714D3E63BF}" srcOrd="0" destOrd="0" presId="urn:microsoft.com/office/officeart/2005/8/layout/list1"/>
    <dgm:cxn modelId="{6BA1C342-935E-41BD-80D3-47EE61D4ABC0}" type="presOf" srcId="{0B44BB44-9A2A-4FC2-995C-68161439D078}" destId="{E5965841-BC29-4D27-8A78-A71DA2964C17}" srcOrd="1" destOrd="0" presId="urn:microsoft.com/office/officeart/2005/8/layout/list1"/>
    <dgm:cxn modelId="{257BA6F8-4414-4498-A885-58F13DF5947E}" type="presOf" srcId="{31533C50-B2B2-4D77-AB9C-F89B743593DC}" destId="{B69333AF-C3CC-4BF6-A099-8798CA2A47B5}" srcOrd="1" destOrd="0" presId="urn:microsoft.com/office/officeart/2005/8/layout/list1"/>
    <dgm:cxn modelId="{9E5B44AB-907B-49F5-B20C-EA281CD5BAB2}" srcId="{E53A32E4-5A37-4214-A528-89E6DFBC58B6}" destId="{606F7CE8-BBB7-4086-BB1A-16B71FB02449}" srcOrd="3" destOrd="0" parTransId="{635B82D4-118C-47D1-9764-5F6A32FE0059}" sibTransId="{5EB6604D-6B14-4A87-92E7-2619065B489C}"/>
    <dgm:cxn modelId="{0EB009C0-EB06-4C17-826C-426B1A588046}" srcId="{E53A32E4-5A37-4214-A528-89E6DFBC58B6}" destId="{210F60F2-8136-4BD2-9ADE-6DFD060AA304}" srcOrd="7" destOrd="0" parTransId="{929F0296-27BA-40FD-B00E-39A00CD7E090}" sibTransId="{394D03E4-69F3-4C62-A420-971B9429AD2E}"/>
    <dgm:cxn modelId="{AB6E0CE4-FECB-4072-9766-6ADCB7E5C292}" type="presOf" srcId="{AC94DAF4-7E10-4AC3-A082-4831F9C3DFDA}" destId="{3158BCC8-3205-446A-923C-C13D14F78924}" srcOrd="0" destOrd="0" presId="urn:microsoft.com/office/officeart/2005/8/layout/list1"/>
    <dgm:cxn modelId="{71CE463E-988A-4EBA-9FAE-758F0CB0C1B7}" srcId="{E53A32E4-5A37-4214-A528-89E6DFBC58B6}" destId="{31533C50-B2B2-4D77-AB9C-F89B743593DC}" srcOrd="4" destOrd="0" parTransId="{5F7C845E-C4D8-4ECA-B307-87AFE28C69C2}" sibTransId="{86A480BC-3F10-4F54-B85C-4FC07ECCDF99}"/>
    <dgm:cxn modelId="{15BF2E17-43A9-404F-9E0C-C2BC3F278A40}" type="presOf" srcId="{D76BB95B-19F8-401B-AE8C-84F19EADF3AB}" destId="{13181354-064B-43BE-9510-8604D10DA095}" srcOrd="0" destOrd="0" presId="urn:microsoft.com/office/officeart/2005/8/layout/list1"/>
    <dgm:cxn modelId="{D7749F3F-6E8B-4E17-8691-1937CDBBC1B6}" type="presOf" srcId="{0D654A27-BBD3-4D1F-807C-145AAE3661CC}" destId="{B3A03FA9-5421-4D08-B174-9B705C5AAC07}" srcOrd="1" destOrd="0" presId="urn:microsoft.com/office/officeart/2005/8/layout/list1"/>
    <dgm:cxn modelId="{8A91A347-8EE4-433E-96AA-8E5700076520}" type="presOf" srcId="{0305E51A-B3E2-4E48-BD67-AC0A6D40435C}" destId="{3A587528-37AE-433D-977A-EE9E2E9D1F76}" srcOrd="0" destOrd="0" presId="urn:microsoft.com/office/officeart/2005/8/layout/list1"/>
    <dgm:cxn modelId="{11961124-E13C-496C-BAD5-08BA50546EEA}" type="presOf" srcId="{E53A32E4-5A37-4214-A528-89E6DFBC58B6}" destId="{4BADD9DA-1BF6-48C4-A64E-5220280DB1EC}" srcOrd="0" destOrd="0" presId="urn:microsoft.com/office/officeart/2005/8/layout/list1"/>
    <dgm:cxn modelId="{4CA5E391-CA21-4FF3-A532-F239CD70DAF8}" srcId="{E53A32E4-5A37-4214-A528-89E6DFBC58B6}" destId="{D76BB95B-19F8-401B-AE8C-84F19EADF3AB}" srcOrd="6" destOrd="0" parTransId="{6DE5CB9D-577B-43F1-8670-EEFAA2B40052}" sibTransId="{494317AB-222F-4595-A528-CC7EA8EDE9F2}"/>
    <dgm:cxn modelId="{D64ECFBA-FF32-4456-A36B-0AD14C001512}" srcId="{E53A32E4-5A37-4214-A528-89E6DFBC58B6}" destId="{AC94DAF4-7E10-4AC3-A082-4831F9C3DFDA}" srcOrd="5" destOrd="0" parTransId="{EB459792-BB1A-4069-AC94-B252A89E2AA2}" sibTransId="{F3D6C0A5-BE10-409B-8EB0-FF52BBB55628}"/>
    <dgm:cxn modelId="{E1755EFD-D558-474C-A4FD-BAC3250DD919}" type="presParOf" srcId="{4BADD9DA-1BF6-48C4-A64E-5220280DB1EC}" destId="{779ACBAA-1312-4F27-BD87-A7B58D743397}" srcOrd="0" destOrd="0" presId="urn:microsoft.com/office/officeart/2005/8/layout/list1"/>
    <dgm:cxn modelId="{301A0B5B-75E4-4033-B602-76AF3C0F42B7}" type="presParOf" srcId="{779ACBAA-1312-4F27-BD87-A7B58D743397}" destId="{1F770919-ECB3-4950-9AEB-0C714D3E63BF}" srcOrd="0" destOrd="0" presId="urn:microsoft.com/office/officeart/2005/8/layout/list1"/>
    <dgm:cxn modelId="{C144976F-1818-4A9F-AB5B-079ED71E352A}" type="presParOf" srcId="{779ACBAA-1312-4F27-BD87-A7B58D743397}" destId="{B3A03FA9-5421-4D08-B174-9B705C5AAC07}" srcOrd="1" destOrd="0" presId="urn:microsoft.com/office/officeart/2005/8/layout/list1"/>
    <dgm:cxn modelId="{344A3AA6-C7A9-4100-A676-11B6BA469402}" type="presParOf" srcId="{4BADD9DA-1BF6-48C4-A64E-5220280DB1EC}" destId="{C6F20CE8-954D-4D3E-86F0-07E555536766}" srcOrd="1" destOrd="0" presId="urn:microsoft.com/office/officeart/2005/8/layout/list1"/>
    <dgm:cxn modelId="{3AD67834-7CB6-42D6-8AEF-1F7C0C440B3A}" type="presParOf" srcId="{4BADD9DA-1BF6-48C4-A64E-5220280DB1EC}" destId="{4DABCB5B-35B5-4FDE-B62A-7CD49DF1BCE4}" srcOrd="2" destOrd="0" presId="urn:microsoft.com/office/officeart/2005/8/layout/list1"/>
    <dgm:cxn modelId="{D36E1CC7-939A-4588-A7E6-219AAB2F9325}" type="presParOf" srcId="{4BADD9DA-1BF6-48C4-A64E-5220280DB1EC}" destId="{A150D446-0160-4641-A2EC-1163955D8311}" srcOrd="3" destOrd="0" presId="urn:microsoft.com/office/officeart/2005/8/layout/list1"/>
    <dgm:cxn modelId="{BD9E3A85-E0B6-46CE-B64D-8C4F712B2D68}" type="presParOf" srcId="{4BADD9DA-1BF6-48C4-A64E-5220280DB1EC}" destId="{161B5360-A5AF-4863-95F3-8865B465A42C}" srcOrd="4" destOrd="0" presId="urn:microsoft.com/office/officeart/2005/8/layout/list1"/>
    <dgm:cxn modelId="{CE89B422-BA73-4EBF-BF9C-FC28B5C491D1}" type="presParOf" srcId="{161B5360-A5AF-4863-95F3-8865B465A42C}" destId="{3A587528-37AE-433D-977A-EE9E2E9D1F76}" srcOrd="0" destOrd="0" presId="urn:microsoft.com/office/officeart/2005/8/layout/list1"/>
    <dgm:cxn modelId="{A14CABB0-231F-42F3-A898-D45465080684}" type="presParOf" srcId="{161B5360-A5AF-4863-95F3-8865B465A42C}" destId="{AA9C61CD-D450-4331-BC31-6291D1E08DEE}" srcOrd="1" destOrd="0" presId="urn:microsoft.com/office/officeart/2005/8/layout/list1"/>
    <dgm:cxn modelId="{3E790DB1-923B-4507-978E-9EF4A6629A28}" type="presParOf" srcId="{4BADD9DA-1BF6-48C4-A64E-5220280DB1EC}" destId="{51902D26-A18C-4D32-AFD5-4ADD537ADE57}" srcOrd="5" destOrd="0" presId="urn:microsoft.com/office/officeart/2005/8/layout/list1"/>
    <dgm:cxn modelId="{97AA215C-AE18-4C77-9F0A-27FEB7BD1543}" type="presParOf" srcId="{4BADD9DA-1BF6-48C4-A64E-5220280DB1EC}" destId="{85B5303B-8895-42C2-80C7-90D4825386BF}" srcOrd="6" destOrd="0" presId="urn:microsoft.com/office/officeart/2005/8/layout/list1"/>
    <dgm:cxn modelId="{2ECAE2F8-5382-4264-9E1B-0A4E2D8381C0}" type="presParOf" srcId="{4BADD9DA-1BF6-48C4-A64E-5220280DB1EC}" destId="{39BF8048-6467-4E80-A8EA-D27B8ED089FE}" srcOrd="7" destOrd="0" presId="urn:microsoft.com/office/officeart/2005/8/layout/list1"/>
    <dgm:cxn modelId="{9F697234-8A05-4982-8CFA-E059E56B66A7}" type="presParOf" srcId="{4BADD9DA-1BF6-48C4-A64E-5220280DB1EC}" destId="{D470EC02-450E-4A3A-ABFF-80DE3097F6B3}" srcOrd="8" destOrd="0" presId="urn:microsoft.com/office/officeart/2005/8/layout/list1"/>
    <dgm:cxn modelId="{055BC461-B546-45D7-9C4A-36DB314BDAC4}" type="presParOf" srcId="{D470EC02-450E-4A3A-ABFF-80DE3097F6B3}" destId="{29B06066-9665-4E39-A968-B158777E00AF}" srcOrd="0" destOrd="0" presId="urn:microsoft.com/office/officeart/2005/8/layout/list1"/>
    <dgm:cxn modelId="{26145393-ABB9-4D1B-9DB4-31A7EE42D67E}" type="presParOf" srcId="{D470EC02-450E-4A3A-ABFF-80DE3097F6B3}" destId="{E5965841-BC29-4D27-8A78-A71DA2964C17}" srcOrd="1" destOrd="0" presId="urn:microsoft.com/office/officeart/2005/8/layout/list1"/>
    <dgm:cxn modelId="{AAA7914C-5B64-44E6-BE6D-CF29E5D78BB5}" type="presParOf" srcId="{4BADD9DA-1BF6-48C4-A64E-5220280DB1EC}" destId="{AE45A216-E378-4C0D-BDAD-FE5B89097ECD}" srcOrd="9" destOrd="0" presId="urn:microsoft.com/office/officeart/2005/8/layout/list1"/>
    <dgm:cxn modelId="{2197EAA2-605A-41A9-9D3C-3E7BDADF3BA7}" type="presParOf" srcId="{4BADD9DA-1BF6-48C4-A64E-5220280DB1EC}" destId="{827A7D7A-5218-4E07-9895-D55360D69EB4}" srcOrd="10" destOrd="0" presId="urn:microsoft.com/office/officeart/2005/8/layout/list1"/>
    <dgm:cxn modelId="{6CA79DFB-4375-427E-B127-EF679D753371}" type="presParOf" srcId="{4BADD9DA-1BF6-48C4-A64E-5220280DB1EC}" destId="{BAA36E61-4D23-4602-ACEF-1BE016C715C8}" srcOrd="11" destOrd="0" presId="urn:microsoft.com/office/officeart/2005/8/layout/list1"/>
    <dgm:cxn modelId="{66E568DA-B421-4B18-9A5A-E61B56A35C6F}" type="presParOf" srcId="{4BADD9DA-1BF6-48C4-A64E-5220280DB1EC}" destId="{058E5259-6325-48F4-9B55-A31740380F07}" srcOrd="12" destOrd="0" presId="urn:microsoft.com/office/officeart/2005/8/layout/list1"/>
    <dgm:cxn modelId="{9CBC6E94-43DE-4315-B782-5014840C9A62}" type="presParOf" srcId="{058E5259-6325-48F4-9B55-A31740380F07}" destId="{9C105D9C-3669-454F-93C1-68C241C28594}" srcOrd="0" destOrd="0" presId="urn:microsoft.com/office/officeart/2005/8/layout/list1"/>
    <dgm:cxn modelId="{CD291592-21DC-4D34-BBFC-D9C154617F77}" type="presParOf" srcId="{058E5259-6325-48F4-9B55-A31740380F07}" destId="{FC71674D-E187-49F9-A953-73135E4EE9E2}" srcOrd="1" destOrd="0" presId="urn:microsoft.com/office/officeart/2005/8/layout/list1"/>
    <dgm:cxn modelId="{F8355042-97DC-4979-A798-72932688208B}" type="presParOf" srcId="{4BADD9DA-1BF6-48C4-A64E-5220280DB1EC}" destId="{06FFC44B-BF2D-4E76-A104-8CF89A0B2D1D}" srcOrd="13" destOrd="0" presId="urn:microsoft.com/office/officeart/2005/8/layout/list1"/>
    <dgm:cxn modelId="{6E0067F0-B24F-4AAF-8617-BA26EE96BCAD}" type="presParOf" srcId="{4BADD9DA-1BF6-48C4-A64E-5220280DB1EC}" destId="{623156BF-589F-46A5-BAF1-270ECE3629A8}" srcOrd="14" destOrd="0" presId="urn:microsoft.com/office/officeart/2005/8/layout/list1"/>
    <dgm:cxn modelId="{96D7B1FE-DD65-4B5E-B388-20D58F197503}" type="presParOf" srcId="{4BADD9DA-1BF6-48C4-A64E-5220280DB1EC}" destId="{4276DAA3-89AC-469E-9805-129D88B9470C}" srcOrd="15" destOrd="0" presId="urn:microsoft.com/office/officeart/2005/8/layout/list1"/>
    <dgm:cxn modelId="{B9CB9379-E6F0-4D4B-AE44-C47A1410237E}" type="presParOf" srcId="{4BADD9DA-1BF6-48C4-A64E-5220280DB1EC}" destId="{C5560A6E-B5E9-4C1A-99A4-73E58EC52DAC}" srcOrd="16" destOrd="0" presId="urn:microsoft.com/office/officeart/2005/8/layout/list1"/>
    <dgm:cxn modelId="{A4791288-C5FE-46B8-A68A-E9B775754B6B}" type="presParOf" srcId="{C5560A6E-B5E9-4C1A-99A4-73E58EC52DAC}" destId="{F076C5F8-F823-4233-BDD1-C00EFD91E794}" srcOrd="0" destOrd="0" presId="urn:microsoft.com/office/officeart/2005/8/layout/list1"/>
    <dgm:cxn modelId="{FB43BF7D-7CB7-4D96-A57C-E147C946DD1A}" type="presParOf" srcId="{C5560A6E-B5E9-4C1A-99A4-73E58EC52DAC}" destId="{B69333AF-C3CC-4BF6-A099-8798CA2A47B5}" srcOrd="1" destOrd="0" presId="urn:microsoft.com/office/officeart/2005/8/layout/list1"/>
    <dgm:cxn modelId="{A59265D0-4D71-48B6-981B-83FA302F8BEF}" type="presParOf" srcId="{4BADD9DA-1BF6-48C4-A64E-5220280DB1EC}" destId="{464482F1-8DFB-417F-8EE5-AF2ED2A738EF}" srcOrd="17" destOrd="0" presId="urn:microsoft.com/office/officeart/2005/8/layout/list1"/>
    <dgm:cxn modelId="{B147BBA8-7ED2-4A41-9652-7083F66C3AF2}" type="presParOf" srcId="{4BADD9DA-1BF6-48C4-A64E-5220280DB1EC}" destId="{A4D8A895-EFA7-4939-8E90-A120D414EB8F}" srcOrd="18" destOrd="0" presId="urn:microsoft.com/office/officeart/2005/8/layout/list1"/>
    <dgm:cxn modelId="{153B33B9-F3CD-4B31-8C62-FF2FCB9C1CC9}" type="presParOf" srcId="{4BADD9DA-1BF6-48C4-A64E-5220280DB1EC}" destId="{137D8102-91E6-4677-B62B-1758129539BD}" srcOrd="19" destOrd="0" presId="urn:microsoft.com/office/officeart/2005/8/layout/list1"/>
    <dgm:cxn modelId="{5082A028-8445-4130-BFA0-2D821A5BDD4F}" type="presParOf" srcId="{4BADD9DA-1BF6-48C4-A64E-5220280DB1EC}" destId="{3D31D8B6-15E2-4340-93A5-97D4B2E907D8}" srcOrd="20" destOrd="0" presId="urn:microsoft.com/office/officeart/2005/8/layout/list1"/>
    <dgm:cxn modelId="{16E12FB7-61A7-4967-A5DB-83E828FF5139}" type="presParOf" srcId="{3D31D8B6-15E2-4340-93A5-97D4B2E907D8}" destId="{3158BCC8-3205-446A-923C-C13D14F78924}" srcOrd="0" destOrd="0" presId="urn:microsoft.com/office/officeart/2005/8/layout/list1"/>
    <dgm:cxn modelId="{2C89953C-D676-4A1F-A9B9-99A24E4F4E52}" type="presParOf" srcId="{3D31D8B6-15E2-4340-93A5-97D4B2E907D8}" destId="{C8FC979D-FD4C-481E-9130-129E6ABEF99D}" srcOrd="1" destOrd="0" presId="urn:microsoft.com/office/officeart/2005/8/layout/list1"/>
    <dgm:cxn modelId="{521B416A-A635-4703-80A3-C4A49853030E}" type="presParOf" srcId="{4BADD9DA-1BF6-48C4-A64E-5220280DB1EC}" destId="{0AB05AFE-85AB-4EC9-956D-632738194E89}" srcOrd="21" destOrd="0" presId="urn:microsoft.com/office/officeart/2005/8/layout/list1"/>
    <dgm:cxn modelId="{DCBB163E-2484-45A5-97B8-BA48B162D4FB}" type="presParOf" srcId="{4BADD9DA-1BF6-48C4-A64E-5220280DB1EC}" destId="{DAF07DC7-06A3-4E7B-922A-2F5EFAD0B914}" srcOrd="22" destOrd="0" presId="urn:microsoft.com/office/officeart/2005/8/layout/list1"/>
    <dgm:cxn modelId="{FD599D3D-E22C-4623-B483-1EEB01950150}" type="presParOf" srcId="{4BADD9DA-1BF6-48C4-A64E-5220280DB1EC}" destId="{797211E7-9BD0-4E3C-B5AB-8040577375A2}" srcOrd="23" destOrd="0" presId="urn:microsoft.com/office/officeart/2005/8/layout/list1"/>
    <dgm:cxn modelId="{4463CC62-3200-4699-8592-C6F345DB525A}" type="presParOf" srcId="{4BADD9DA-1BF6-48C4-A64E-5220280DB1EC}" destId="{8318C410-EA12-4C02-A243-1F5231D4A1A5}" srcOrd="24" destOrd="0" presId="urn:microsoft.com/office/officeart/2005/8/layout/list1"/>
    <dgm:cxn modelId="{49FD871B-BEA7-4B28-9F9A-3FFC78658615}" type="presParOf" srcId="{8318C410-EA12-4C02-A243-1F5231D4A1A5}" destId="{13181354-064B-43BE-9510-8604D10DA095}" srcOrd="0" destOrd="0" presId="urn:microsoft.com/office/officeart/2005/8/layout/list1"/>
    <dgm:cxn modelId="{92E12B83-43C3-4518-9D42-16AF3654F427}" type="presParOf" srcId="{8318C410-EA12-4C02-A243-1F5231D4A1A5}" destId="{A082F44F-93F7-4AEF-8665-4F2118E424C7}" srcOrd="1" destOrd="0" presId="urn:microsoft.com/office/officeart/2005/8/layout/list1"/>
    <dgm:cxn modelId="{879E4DB2-BEC2-4D15-96ED-B713A638FD1A}" type="presParOf" srcId="{4BADD9DA-1BF6-48C4-A64E-5220280DB1EC}" destId="{1F0408E6-1702-474F-B1E7-B1B925B4344B}" srcOrd="25" destOrd="0" presId="urn:microsoft.com/office/officeart/2005/8/layout/list1"/>
    <dgm:cxn modelId="{C6584048-74CE-426A-AE14-C54B634933A0}" type="presParOf" srcId="{4BADD9DA-1BF6-48C4-A64E-5220280DB1EC}" destId="{8E5BEEC2-4E44-40A8-8977-CF2D44962800}" srcOrd="26" destOrd="0" presId="urn:microsoft.com/office/officeart/2005/8/layout/list1"/>
    <dgm:cxn modelId="{E7DA4098-698C-4B18-961A-BC8B576AD3FD}" type="presParOf" srcId="{4BADD9DA-1BF6-48C4-A64E-5220280DB1EC}" destId="{D6EF3983-5467-4E8D-9DAC-0CED03BED76D}" srcOrd="27" destOrd="0" presId="urn:microsoft.com/office/officeart/2005/8/layout/list1"/>
    <dgm:cxn modelId="{63F3B664-3086-4573-B829-F215AEC4BFC7}" type="presParOf" srcId="{4BADD9DA-1BF6-48C4-A64E-5220280DB1EC}" destId="{90C63F55-F87B-49EB-BB67-9C0C88428870}" srcOrd="28" destOrd="0" presId="urn:microsoft.com/office/officeart/2005/8/layout/list1"/>
    <dgm:cxn modelId="{362F3F54-EC03-444A-B0B2-E595166C282E}" type="presParOf" srcId="{90C63F55-F87B-49EB-BB67-9C0C88428870}" destId="{9AD5D08D-EB01-4225-BA05-20D80616FAE3}" srcOrd="0" destOrd="0" presId="urn:microsoft.com/office/officeart/2005/8/layout/list1"/>
    <dgm:cxn modelId="{5375D9AD-5FA3-4443-A89D-79DA5827B3A5}" type="presParOf" srcId="{90C63F55-F87B-49EB-BB67-9C0C88428870}" destId="{294393DC-4139-4926-8F6F-AE16E4E255A4}" srcOrd="1" destOrd="0" presId="urn:microsoft.com/office/officeart/2005/8/layout/list1"/>
    <dgm:cxn modelId="{D5C849F2-0C26-4C2E-A883-0F4F78B10800}" type="presParOf" srcId="{4BADD9DA-1BF6-48C4-A64E-5220280DB1EC}" destId="{EB2A7D08-39F0-4D60-8E75-2DED1BADEFC1}" srcOrd="29" destOrd="0" presId="urn:microsoft.com/office/officeart/2005/8/layout/list1"/>
    <dgm:cxn modelId="{09B6AC3E-D808-4B7F-A58B-BCE5EFAA2339}" type="presParOf" srcId="{4BADD9DA-1BF6-48C4-A64E-5220280DB1EC}" destId="{395CBD79-223F-4C8E-AACC-29CBD4F81AD6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BCB5B-35B5-4FDE-B62A-7CD49DF1BCE4}">
      <dsp:nvSpPr>
        <dsp:cNvPr id="0" name=""/>
        <dsp:cNvSpPr/>
      </dsp:nvSpPr>
      <dsp:spPr>
        <a:xfrm>
          <a:off x="0" y="299617"/>
          <a:ext cx="66484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A03FA9-5421-4D08-B174-9B705C5AAC07}">
      <dsp:nvSpPr>
        <dsp:cNvPr id="0" name=""/>
        <dsp:cNvSpPr/>
      </dsp:nvSpPr>
      <dsp:spPr>
        <a:xfrm>
          <a:off x="332420" y="48697"/>
          <a:ext cx="4653880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Укрепление опорно-двигательного аппарата и формирование правильной осанки 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56918" y="73195"/>
        <a:ext cx="4604884" cy="452844"/>
      </dsp:txXfrm>
    </dsp:sp>
    <dsp:sp modelId="{85B5303B-8895-42C2-80C7-90D4825386BF}">
      <dsp:nvSpPr>
        <dsp:cNvPr id="0" name=""/>
        <dsp:cNvSpPr/>
      </dsp:nvSpPr>
      <dsp:spPr>
        <a:xfrm>
          <a:off x="0" y="1070737"/>
          <a:ext cx="66484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9C61CD-D450-4331-BC31-6291D1E08DEE}">
      <dsp:nvSpPr>
        <dsp:cNvPr id="0" name=""/>
        <dsp:cNvSpPr/>
      </dsp:nvSpPr>
      <dsp:spPr>
        <a:xfrm>
          <a:off x="332420" y="819817"/>
          <a:ext cx="4653880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Повышение сопротивляемости организма влияниям внешней среды путем его закаливания</a:t>
          </a:r>
          <a:r>
            <a:rPr lang="ru-RU" sz="1400" kern="1200" dirty="0" smtClean="0">
              <a:solidFill>
                <a:srgbClr val="002060"/>
              </a:solidFill>
            </a:rPr>
            <a:t> 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56918" y="844315"/>
        <a:ext cx="4604884" cy="452844"/>
      </dsp:txXfrm>
    </dsp:sp>
    <dsp:sp modelId="{827A7D7A-5218-4E07-9895-D55360D69EB4}">
      <dsp:nvSpPr>
        <dsp:cNvPr id="0" name=""/>
        <dsp:cNvSpPr/>
      </dsp:nvSpPr>
      <dsp:spPr>
        <a:xfrm>
          <a:off x="0" y="1841857"/>
          <a:ext cx="66484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965841-BC29-4D27-8A78-A71DA2964C17}">
      <dsp:nvSpPr>
        <dsp:cNvPr id="0" name=""/>
        <dsp:cNvSpPr/>
      </dsp:nvSpPr>
      <dsp:spPr>
        <a:xfrm>
          <a:off x="332420" y="1590937"/>
          <a:ext cx="4653880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Содействие повышению функциональных возможностей вегетативных органов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56918" y="1615435"/>
        <a:ext cx="4604884" cy="452844"/>
      </dsp:txXfrm>
    </dsp:sp>
    <dsp:sp modelId="{623156BF-589F-46A5-BAF1-270ECE3629A8}">
      <dsp:nvSpPr>
        <dsp:cNvPr id="0" name=""/>
        <dsp:cNvSpPr/>
      </dsp:nvSpPr>
      <dsp:spPr>
        <a:xfrm>
          <a:off x="0" y="2775126"/>
          <a:ext cx="66484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71674D-E187-49F9-A953-73135E4EE9E2}">
      <dsp:nvSpPr>
        <dsp:cNvPr id="0" name=""/>
        <dsp:cNvSpPr/>
      </dsp:nvSpPr>
      <dsp:spPr>
        <a:xfrm>
          <a:off x="332420" y="2362057"/>
          <a:ext cx="4653880" cy="66398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Развитие двигательных способностей</a:t>
          </a:r>
          <a:r>
            <a:rPr lang="ru-RU" sz="1400" kern="1200" dirty="0" smtClean="0">
              <a:solidFill>
                <a:srgbClr val="002060"/>
              </a:solidFill>
            </a:rPr>
            <a:t> (координационных, скоростных и выносливости)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64833" y="2394470"/>
        <a:ext cx="4589054" cy="599163"/>
      </dsp:txXfrm>
    </dsp:sp>
    <dsp:sp modelId="{A4D8A895-EFA7-4939-8E90-A120D414EB8F}">
      <dsp:nvSpPr>
        <dsp:cNvPr id="0" name=""/>
        <dsp:cNvSpPr/>
      </dsp:nvSpPr>
      <dsp:spPr>
        <a:xfrm>
          <a:off x="0" y="3546246"/>
          <a:ext cx="66484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9333AF-C3CC-4BF6-A099-8798CA2A47B5}">
      <dsp:nvSpPr>
        <dsp:cNvPr id="0" name=""/>
        <dsp:cNvSpPr/>
      </dsp:nvSpPr>
      <dsp:spPr>
        <a:xfrm>
          <a:off x="332420" y="3295326"/>
          <a:ext cx="4653880" cy="501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Формирование основных жизненно важных двигательных умений и навыков.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56918" y="3319824"/>
        <a:ext cx="4604884" cy="452844"/>
      </dsp:txXfrm>
    </dsp:sp>
    <dsp:sp modelId="{DAF07DC7-06A3-4E7B-922A-2F5EFAD0B914}">
      <dsp:nvSpPr>
        <dsp:cNvPr id="0" name=""/>
        <dsp:cNvSpPr/>
      </dsp:nvSpPr>
      <dsp:spPr>
        <a:xfrm>
          <a:off x="0" y="4317366"/>
          <a:ext cx="66484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FC979D-FD4C-481E-9130-129E6ABEF99D}">
      <dsp:nvSpPr>
        <dsp:cNvPr id="0" name=""/>
        <dsp:cNvSpPr/>
      </dsp:nvSpPr>
      <dsp:spPr>
        <a:xfrm>
          <a:off x="332420" y="4066446"/>
          <a:ext cx="4653880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Формирование устойчивого интереса к занятиям физической культурой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56918" y="4090944"/>
        <a:ext cx="4604884" cy="452844"/>
      </dsp:txXfrm>
    </dsp:sp>
    <dsp:sp modelId="{8E5BEEC2-4E44-40A8-8977-CF2D44962800}">
      <dsp:nvSpPr>
        <dsp:cNvPr id="0" name=""/>
        <dsp:cNvSpPr/>
      </dsp:nvSpPr>
      <dsp:spPr>
        <a:xfrm>
          <a:off x="0" y="5088486"/>
          <a:ext cx="66484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82F44F-93F7-4AEF-8665-4F2118E424C7}">
      <dsp:nvSpPr>
        <dsp:cNvPr id="0" name=""/>
        <dsp:cNvSpPr/>
      </dsp:nvSpPr>
      <dsp:spPr>
        <a:xfrm>
          <a:off x="332420" y="4837566"/>
          <a:ext cx="4653880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Воспитание морально-волевых качеств</a:t>
          </a:r>
          <a:r>
            <a:rPr lang="ru-RU" sz="1400" kern="1200" dirty="0" smtClean="0">
              <a:solidFill>
                <a:srgbClr val="002060"/>
              </a:solidFill>
            </a:rPr>
            <a:t> 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56918" y="4862064"/>
        <a:ext cx="4604884" cy="452844"/>
      </dsp:txXfrm>
    </dsp:sp>
    <dsp:sp modelId="{395CBD79-223F-4C8E-AACC-29CBD4F81AD6}">
      <dsp:nvSpPr>
        <dsp:cNvPr id="0" name=""/>
        <dsp:cNvSpPr/>
      </dsp:nvSpPr>
      <dsp:spPr>
        <a:xfrm>
          <a:off x="0" y="5859606"/>
          <a:ext cx="66484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393DC-4139-4926-8F6F-AE16E4E255A4}">
      <dsp:nvSpPr>
        <dsp:cNvPr id="0" name=""/>
        <dsp:cNvSpPr/>
      </dsp:nvSpPr>
      <dsp:spPr>
        <a:xfrm>
          <a:off x="332420" y="5608686"/>
          <a:ext cx="4653880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Содействие умственному, нравственному, эстетическому и трудовому воспитанию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56918" y="5633184"/>
        <a:ext cx="4604884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ettorialigratis.it/wp-content/uploads/2010/01/sfondo-astratto-abstract-background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12"/>
            <a:ext cx="9144000" cy="687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2636912"/>
            <a:ext cx="6467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«Роль физической культуры в жизни ребенка»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60648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1200" dirty="0">
                <a:solidFill>
                  <a:srgbClr val="002060"/>
                </a:solidFill>
                <a:latin typeface="Calibri" pitchFamily="34" charset="0"/>
              </a:rPr>
              <a:t>Муниципальное бюджетное дошкольное образовательное учреждение</a:t>
            </a:r>
          </a:p>
          <a:p>
            <a:pPr lvl="1" algn="ctr"/>
            <a:r>
              <a:rPr lang="ru-RU" sz="1200" dirty="0">
                <a:solidFill>
                  <a:srgbClr val="002060"/>
                </a:solidFill>
                <a:latin typeface="Calibri" pitchFamily="34" charset="0"/>
              </a:rPr>
              <a:t> детский сад общеразвивающего вида №8 «Рябинка» </a:t>
            </a:r>
          </a:p>
          <a:p>
            <a:pPr lvl="1" algn="ctr"/>
            <a:r>
              <a:rPr lang="ru-RU" sz="1200" dirty="0">
                <a:solidFill>
                  <a:srgbClr val="002060"/>
                </a:solidFill>
                <a:latin typeface="Calibri" pitchFamily="34" charset="0"/>
              </a:rPr>
              <a:t>города Белореченска муниципального образования Белореченский рай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2173" y="4869160"/>
            <a:ext cx="4468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Подготовила инструктор по физической культуре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Серова Юлия Владимировна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0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ettorialigratis.it/wp-content/uploads/2010/01/sfondo-astratto-abstract-background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12"/>
            <a:ext cx="9144000" cy="687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7667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	Дошкольный период является важным моментом в жизни каждого человека. </a:t>
            </a:r>
            <a:r>
              <a:rPr lang="ru-RU" dirty="0">
                <a:solidFill>
                  <a:srgbClr val="002060"/>
                </a:solidFill>
              </a:rPr>
              <a:t>В этот период </a:t>
            </a:r>
            <a:r>
              <a:rPr lang="ru-RU" dirty="0" smtClean="0">
                <a:solidFill>
                  <a:srgbClr val="002060"/>
                </a:solidFill>
              </a:rPr>
              <a:t>идет интенсивный процесс физического развития,  формирование нравственных качеств личности.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	От </a:t>
            </a:r>
            <a:r>
              <a:rPr lang="ru-RU" dirty="0">
                <a:solidFill>
                  <a:srgbClr val="002060"/>
                </a:solidFill>
              </a:rPr>
              <a:t>того как воспитывается ребенок в эти годы, во многом зависит его будущее, эффективность школьного обучения, последующее формирование личности.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2928934"/>
            <a:ext cx="37861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	Основой </a:t>
            </a:r>
            <a:r>
              <a:rPr lang="ru-RU" sz="1600" dirty="0">
                <a:solidFill>
                  <a:srgbClr val="002060"/>
                </a:solidFill>
              </a:rPr>
              <a:t>всестороннего развития ребенка в первые годы жизни является физическое воспитание. Физическое воспитание складывается из мероприятий, направленных к тому, чтобы вырастить здоровых, выносливых, жизнерадостных, трудоспособных людей. В систему мероприятий, необходимых для правильного физического развития детей, входит организация их жизни в соответствии с требованиями гигиены и борьба с заболеваемостью.</a:t>
            </a:r>
          </a:p>
        </p:txBody>
      </p:sp>
      <p:pic>
        <p:nvPicPr>
          <p:cNvPr id="1026" name="Picture 2" descr="C:\Users\User\Downloads\IMG_20191030_164426_resized_20191030_0457049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589603"/>
            <a:ext cx="4929222" cy="3696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700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ettorialigratis.it/wp-content/uploads/2010/01/sfondo-astratto-abstract-background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12"/>
            <a:ext cx="9144000" cy="687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158" y="88637"/>
            <a:ext cx="850112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	Физическое </a:t>
            </a:r>
            <a:r>
              <a:rPr lang="ru-RU" sz="1600" dirty="0">
                <a:solidFill>
                  <a:srgbClr val="002060"/>
                </a:solidFill>
              </a:rPr>
              <a:t>воспитание детей – одна из </a:t>
            </a:r>
            <a:r>
              <a:rPr lang="ru-RU" sz="1600" dirty="0" smtClean="0">
                <a:solidFill>
                  <a:srgbClr val="002060"/>
                </a:solidFill>
              </a:rPr>
              <a:t>главных </a:t>
            </a:r>
            <a:r>
              <a:rPr lang="ru-RU" sz="1600" dirty="0">
                <a:solidFill>
                  <a:srgbClr val="002060"/>
                </a:solidFill>
              </a:rPr>
              <a:t>задач дошкольных учреждений. Хорошее здоровье, полученное в дошкольном возрасте, является фундаментом общего развития человека. 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	В данный период жизни физическое воспитание очень тесно связано с общим воспитанием. Ведь у дошкольника закладываются </a:t>
            </a:r>
            <a:r>
              <a:rPr lang="ru-RU" sz="1600" dirty="0">
                <a:solidFill>
                  <a:srgbClr val="002060"/>
                </a:solidFill>
              </a:rPr>
              <a:t>основы здоровья, долголетия всесторонней двигательной подготовленности и гармонического физического развития. 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	Следовательно, работа по физическому воспитанию  должна организовываться начиная с раннего возраста, это позволит 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организму </a:t>
            </a:r>
            <a:r>
              <a:rPr lang="ru-RU" sz="1600" dirty="0">
                <a:solidFill>
                  <a:srgbClr val="002060"/>
                </a:solidFill>
              </a:rPr>
              <a:t>накопить силы и обеспечить в дальнейшем всестороннее гармоническое развитие личности.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63" b="21236"/>
          <a:stretch/>
        </p:blipFill>
        <p:spPr bwMode="auto">
          <a:xfrm>
            <a:off x="1907704" y="2780928"/>
            <a:ext cx="4968552" cy="3723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407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ettorialigratis.it/wp-content/uploads/2010/01/sfondo-astratto-abstract-background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12"/>
            <a:ext cx="9144000" cy="687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85936897"/>
              </p:ext>
            </p:extLst>
          </p:nvPr>
        </p:nvGraphicFramePr>
        <p:xfrm>
          <a:off x="1524000" y="188640"/>
          <a:ext cx="66484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9919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ettorialigratis.it/wp-content/uploads/2010/01/sfondo-astratto-abstract-background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12"/>
            <a:ext cx="9144000" cy="687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404664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Основные средства физического воспитания в дошкольных учреждениях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1000108"/>
            <a:ext cx="252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Гигиенические </a:t>
            </a:r>
            <a:r>
              <a:rPr lang="ru-RU" dirty="0">
                <a:solidFill>
                  <a:srgbClr val="002060"/>
                </a:solidFill>
              </a:rPr>
              <a:t>факторы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1428736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>Р</a:t>
            </a:r>
            <a:r>
              <a:rPr lang="ru-RU" sz="1600" dirty="0" smtClean="0">
                <a:solidFill>
                  <a:srgbClr val="002060"/>
                </a:solidFill>
              </a:rPr>
              <a:t>ежим </a:t>
            </a:r>
            <a:r>
              <a:rPr lang="ru-RU" sz="1600" dirty="0">
                <a:solidFill>
                  <a:srgbClr val="002060"/>
                </a:solidFill>
              </a:rPr>
              <a:t>дня, занятий, сна, бодрствования, питания; </a:t>
            </a:r>
            <a:r>
              <a:rPr lang="ru-RU" sz="1600" dirty="0" smtClean="0">
                <a:solidFill>
                  <a:srgbClr val="002060"/>
                </a:solidFill>
              </a:rPr>
              <a:t>гигиена </a:t>
            </a:r>
            <a:r>
              <a:rPr lang="ru-RU" sz="1600" dirty="0">
                <a:solidFill>
                  <a:srgbClr val="002060"/>
                </a:solidFill>
              </a:rPr>
              <a:t>одежды, обуви, </a:t>
            </a:r>
            <a:r>
              <a:rPr lang="ru-RU" sz="1600" dirty="0" smtClean="0">
                <a:solidFill>
                  <a:srgbClr val="002060"/>
                </a:solidFill>
              </a:rPr>
              <a:t>уборка </a:t>
            </a:r>
            <a:r>
              <a:rPr lang="ru-RU" sz="1600" dirty="0">
                <a:solidFill>
                  <a:srgbClr val="002060"/>
                </a:solidFill>
              </a:rPr>
              <a:t>групповых комнат, зала, физкультурных снарядов и пособий</a:t>
            </a:r>
          </a:p>
        </p:txBody>
      </p:sp>
      <p:pic>
        <p:nvPicPr>
          <p:cNvPr id="1026" name="Picture 2" descr="C:\Users\123\Favorites\Desktop\IMG_20191031_115617_resized_20191031_1256556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31" y="2143070"/>
            <a:ext cx="2592288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ДС8_1\Downloads\IMG_20191031_130604_resized_20191031_01070775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4" b="26924"/>
          <a:stretch/>
        </p:blipFill>
        <p:spPr bwMode="auto">
          <a:xfrm>
            <a:off x="5076056" y="2013511"/>
            <a:ext cx="3949567" cy="2892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\Favorites\Desktop\IMG_20191031_115848_resized_20191031_12565615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374" y="3301867"/>
            <a:ext cx="4624874" cy="3468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03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ettorialigratis.it/wp-content/uploads/2010/01/sfondo-astratto-abstract-background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12"/>
            <a:ext cx="9144000" cy="687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78031" y="285728"/>
            <a:ext cx="3016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Е</a:t>
            </a:r>
            <a:r>
              <a:rPr lang="ru-RU" dirty="0" smtClean="0">
                <a:solidFill>
                  <a:srgbClr val="002060"/>
                </a:solidFill>
              </a:rPr>
              <a:t>стественные </a:t>
            </a:r>
            <a:r>
              <a:rPr lang="ru-RU" dirty="0">
                <a:solidFill>
                  <a:srgbClr val="002060"/>
                </a:solidFill>
              </a:rPr>
              <a:t>силы природы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655060"/>
            <a:ext cx="4585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Солнце</a:t>
            </a:r>
            <a:r>
              <a:rPr lang="ru-RU" sz="1600" dirty="0">
                <a:solidFill>
                  <a:srgbClr val="002060"/>
                </a:solidFill>
              </a:rPr>
              <a:t>, воздух, </a:t>
            </a:r>
            <a:r>
              <a:rPr lang="ru-RU" sz="1600" dirty="0" smtClean="0">
                <a:solidFill>
                  <a:srgbClr val="002060"/>
                </a:solidFill>
              </a:rPr>
              <a:t>вода </a:t>
            </a:r>
            <a:r>
              <a:rPr lang="ru-RU" sz="1600" dirty="0">
                <a:solidFill>
                  <a:srgbClr val="002060"/>
                </a:solidFill>
              </a:rPr>
              <a:t>повышают 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функциональные </a:t>
            </a:r>
            <a:r>
              <a:rPr lang="ru-RU" sz="1600" dirty="0">
                <a:solidFill>
                  <a:srgbClr val="002060"/>
                </a:solidFill>
              </a:rPr>
              <a:t>возможности и работоспособность 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организма</a:t>
            </a:r>
            <a:r>
              <a:rPr lang="ru-RU" sz="16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050" name="Picture 2" descr="C:\Users\ДС8_1\Downloads\IMG_20191127_112455_resized_20191127_11305508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1" b="20535"/>
          <a:stretch/>
        </p:blipFill>
        <p:spPr bwMode="auto">
          <a:xfrm>
            <a:off x="0" y="1052736"/>
            <a:ext cx="3379329" cy="4028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48" t="8817" r="16905" b="20986"/>
          <a:stretch/>
        </p:blipFill>
        <p:spPr bwMode="auto">
          <a:xfrm>
            <a:off x="6585095" y="681680"/>
            <a:ext cx="2667425" cy="4399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b="25730"/>
          <a:stretch/>
        </p:blipFill>
        <p:spPr bwMode="auto">
          <a:xfrm>
            <a:off x="3275856" y="1844824"/>
            <a:ext cx="3426831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14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ettorialigratis.it/wp-content/uploads/2010/01/sfondo-astratto-abstract-background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12"/>
            <a:ext cx="9144000" cy="687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57554" y="285728"/>
            <a:ext cx="2349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</a:rPr>
              <a:t>Ф</a:t>
            </a:r>
            <a:r>
              <a:rPr lang="ru-RU" sz="1600" dirty="0" smtClean="0">
                <a:solidFill>
                  <a:srgbClr val="002060"/>
                </a:solidFill>
              </a:rPr>
              <a:t>изические </a:t>
            </a:r>
            <a:r>
              <a:rPr lang="ru-RU" sz="1600" dirty="0">
                <a:solidFill>
                  <a:srgbClr val="002060"/>
                </a:solidFill>
              </a:rPr>
              <a:t>упражнения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669177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Физкультурные занятия, праздники, развлечения, гимнастика после сна, утренняя гимнастика, физкультминутки и динамические паузы, подвижные игры, спортивные и игровые упражнения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User\Downloads\IMG_20191024_080612_resized_20191030_0457056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905128"/>
            <a:ext cx="4965508" cy="3724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ownloads\IMG_20190128_104941_resized_20191030_0510183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3601" y="1399510"/>
            <a:ext cx="4060399" cy="5413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409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ettorialigratis.it/wp-content/uploads/2010/01/sfondo-astratto-abstract-background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012"/>
            <a:ext cx="9144000" cy="687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43108" y="642918"/>
            <a:ext cx="48734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</a:p>
          <a:p>
            <a:pPr algn="ctr"/>
            <a:r>
              <a:rPr lang="ru-RU" sz="3200" i="1" dirty="0" smtClean="0">
                <a:solidFill>
                  <a:srgbClr val="002060"/>
                </a:solidFill>
                <a:latin typeface="Monotype Corsiva" pitchFamily="66" charset="0"/>
              </a:rPr>
              <a:t>БУДЬТЕ ЗДОРОВЫ!</a:t>
            </a:r>
            <a:endParaRPr lang="ru-RU" sz="3200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ДС8_1\Downloads\IMG_20191127_1020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5356854" cy="4017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37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175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ДС8_1</dc:creator>
  <cp:lastModifiedBy>ДС8_1</cp:lastModifiedBy>
  <cp:revision>18</cp:revision>
  <dcterms:created xsi:type="dcterms:W3CDTF">2019-10-23T13:22:09Z</dcterms:created>
  <dcterms:modified xsi:type="dcterms:W3CDTF">2019-11-27T08:38:49Z</dcterms:modified>
</cp:coreProperties>
</file>