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12.07.2019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i/179450/0006-006-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3" cy="62646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655675" y="3140968"/>
            <a:ext cx="5832648" cy="646331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ДРУЗЬЯ, ТАМ И Я!!!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1772816"/>
            <a:ext cx="3384376" cy="7773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6128" y="6484694"/>
            <a:ext cx="5217960" cy="373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гр. № 4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Чумикова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Л.Ф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5108" y="3933056"/>
            <a:ext cx="4121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(Воспитателям на заметку)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645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Описание: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Данный проект о дружбе, рассчитан на детей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5-6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лет, родителей, воспитателей. У каждого человека есть друг, который всегда рядом и поможет в трудную минуту, который готов разделить и твою радость, и твое горе, а если понадобится, отдать тебе все, что имеет сам.</a:t>
            </a:r>
            <a:b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Тип проекта: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творческий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Продолжительность: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краткосрочный (1 неделя) </a:t>
            </a:r>
            <a:b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Участники проекта: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воспитатель, дети, родители. </a:t>
            </a:r>
            <a:b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http://55sp.detkin-club.ru/editor/2066/images/.thumbs/f88cbb53864ffb020707c484fe644f7a_400_0_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35521" y="2679738"/>
            <a:ext cx="5144966" cy="4178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2557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9147" y="116632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Segoe Script" pitchFamily="34" charset="0"/>
              </a:rPr>
              <a:t>А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Segoe Script" pitchFamily="34" charset="0"/>
              </a:rPr>
              <a:t>КТУАЛЬНОСТЬ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latin typeface="Segoe Scrip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5101" y="578297"/>
            <a:ext cx="8545371" cy="6109365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7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наше время большинство семей занято решением проблем экономического выживания. Многие родители отошли от решения вопросов воспитания и личностного развития своих детей. </a:t>
            </a: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</a:t>
            </a:r>
            <a:r>
              <a:rPr lang="ru-RU" sz="17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менно в дошкольном возрасте закладываются основы развития успешного человека в будущем. Процесс личностного становления необходим каждому ребёнку. А семья и детский сад – это самые главные звенья в процессе социализации детей. И </a:t>
            </a: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 того какими вырастут наши дети, будет зависеть и будущее нашего государства.</a:t>
            </a:r>
            <a:endParaRPr lang="ru-RU" sz="1700" b="1" dirty="0"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7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Многие дети </a:t>
            </a: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могут управлять своими чувствами и эмоциями, </a:t>
            </a:r>
            <a:r>
              <a:rPr lang="ru-RU" sz="17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понимают, </a:t>
            </a: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такое дружба и доброжелательные взаимоотношения</a:t>
            </a:r>
            <a:r>
              <a:rPr lang="ru-RU" sz="17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Очень важно дать </a:t>
            </a: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детям правильное представление о дружбе. Дружба – это личные бескорыстные взаимоотношения между людьми, основанные на любви, доверии, искренности, взаимных симпатиях, общих интересах и увлечениях».</a:t>
            </a:r>
            <a:endParaRPr lang="ru-RU" sz="1700" b="1" dirty="0"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Проблема регуляции поведения детей в детском саду стоит очень остро. С</a:t>
            </a:r>
            <a:r>
              <a:rPr lang="ru-RU" sz="17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реди </a:t>
            </a: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детей часто происходят конфликтные ситуации, которые  характеризуются столкновением детских инициатив, при котором каждый ребенок настаивает на своем варианте поведения. Формирование дружеских взаимоотношений между детьми  в значительной степени зависит от того, какая работа ведется в этом направлении. </a:t>
            </a:r>
            <a:endParaRPr lang="ru-RU" sz="1700" b="1" dirty="0"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700" b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Мы, взрослые, педагоги и родители, должны сформировать у детей ценностные  представления о дружеских взаимоотношениях между людьми; научить детей оценивать свои поступки и поступки других людей; воспитать  в детях такие качества, как сочувствие, отзывчивость.</a:t>
            </a:r>
            <a:endParaRPr lang="ru-RU" sz="1700" b="1" dirty="0">
              <a:solidFill>
                <a:srgbClr val="7030A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700" b="1" dirty="0" smtClean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Именно поэтому был создан этот проект и предложен воспитателям других групп для реализации. </a:t>
            </a:r>
            <a:endParaRPr lang="ru-RU" sz="1700" b="1" dirty="0">
              <a:solidFill>
                <a:srgbClr val="7030A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90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0278"/>
            <a:ext cx="8537659" cy="6357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Цель проекта: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Воспитание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дружеских чувств, доверия, взаимовыручки, 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                                сопереживания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; создание дружеских отношений в группе.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Задачи проекта: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  <a:cs typeface="Times New Roman"/>
              </a:rPr>
              <a:t>1.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Формирование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представлений детей о дружбе между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людьми через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художественную литературу, музыкальную деятельность.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2.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Знакомство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детей с эмоциональными состояниями человека в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разных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ситуациях  через продуктивную деятельность.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3.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Побуждать детей к дружеским формам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взаимодействия; воспитание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толерантных чувств.</a:t>
            </a:r>
          </a:p>
          <a:p>
            <a:pPr lvl="0">
              <a:lnSpc>
                <a:spcPct val="115000"/>
              </a:lnSpc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4.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Расширять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словарный запас для выражения дружеских чувств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lvl="0">
              <a:lnSpc>
                <a:spcPct val="115000"/>
              </a:lnSpc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5.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Обогащать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детско - родительские отношения опытом совместной 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творческой деятельности.</a:t>
            </a:r>
          </a:p>
          <a:p>
            <a:pPr lvl="0">
              <a:lnSpc>
                <a:spcPct val="115000"/>
              </a:lnSpc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6.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Способствовать 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сплочению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коллектива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через разные виды игр.</a:t>
            </a:r>
          </a:p>
          <a:p>
            <a:pPr lvl="0">
              <a:lnSpc>
                <a:spcPct val="115000"/>
              </a:lnSpc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7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Развитие эмоциональной стороны детской личности.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8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Развитие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творческих и речевых способностей детей в поддержании 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дружеских отношений.</a:t>
            </a:r>
            <a:endParaRPr lang="ru-RU" sz="14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9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Воспитание позитивного отношения к дружбе между людьми;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потребности</a:t>
            </a:r>
          </a:p>
          <a:p>
            <a:pPr lvl="0">
              <a:lnSpc>
                <a:spcPct val="115000"/>
              </a:lnSpc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 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проявлять доброту, заботу, внимание, сочувствие, оказывать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взаимопомощь;</a:t>
            </a:r>
          </a:p>
          <a:p>
            <a:pPr lvl="0">
              <a:lnSpc>
                <a:spcPct val="115000"/>
              </a:lnSpc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10.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Воспитание здорового духа соперничества.</a:t>
            </a:r>
            <a:endParaRPr lang="ru-RU" sz="14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 descr="http://velikol.ru/dostc/16+%D0%BD%D0%BE%D1%8F%D0%B1%D1%80%D1%8F+%E2%80%93+%D0%92%D1%81%D0%B5%D0%BC%D0%B8%D1%80%D0%BD%D1%8B%D0%B9+%D0%B4%D0%B5%D0%BD%D1%8C+%D1%82%D0%BE%D0%BB%D0%B5%D1%80%D0%B0%D0%BD%D1%82%D0%BD%D0%BE%D1%81%D1%82%D0%B8c/img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50" t="45266" r="4846" b="11362"/>
          <a:stretch/>
        </p:blipFill>
        <p:spPr bwMode="auto">
          <a:xfrm>
            <a:off x="5220072" y="6165304"/>
            <a:ext cx="3923928" cy="6926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95200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47370"/>
            <a:ext cx="792088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Планируемый результат:</a:t>
            </a: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Понятие «дружбы», её критериев и необходимости.</a:t>
            </a:r>
          </a:p>
          <a:p>
            <a:pPr algn="just">
              <a:spcAft>
                <a:spcPts val="0"/>
              </a:spcAft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Ожидаемый результат:</a:t>
            </a:r>
          </a:p>
          <a:p>
            <a:pPr algn="just">
              <a:spcAft>
                <a:spcPts val="0"/>
              </a:spcAft>
            </a:pPr>
            <a:r>
              <a:rPr lang="ru-RU" sz="2000" b="1">
                <a:solidFill>
                  <a:srgbClr val="002060"/>
                </a:solidFill>
                <a:latin typeface="Times New Roman"/>
                <a:ea typeface="Times New Roman"/>
              </a:rPr>
              <a:t>Повысить </a:t>
            </a:r>
            <a:r>
              <a:rPr lang="ru-RU" sz="2000" b="1" smtClean="0">
                <a:solidFill>
                  <a:srgbClr val="002060"/>
                </a:solidFill>
                <a:latin typeface="Times New Roman"/>
                <a:ea typeface="Times New Roman"/>
              </a:rPr>
              <a:t>уровень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коммуникативных навыков у детей, культуры межличностного общения и интереса к внутреннему миру другого человека. Развитие навыков эффективного взаимодействия детей через понятие «Дружба и друзья».</a:t>
            </a:r>
            <a:endParaRPr lang="ru-RU" sz="2000" b="1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5" name="Рисунок 4" descr="http://images.myshared.ru/19/1209477/slide_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387" t="8712" r="9943" b="16286"/>
          <a:stretch/>
        </p:blipFill>
        <p:spPr bwMode="auto">
          <a:xfrm>
            <a:off x="3059832" y="2665525"/>
            <a:ext cx="5976664" cy="41645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63569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208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1 этап  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Мотивационный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Анкетирование родителей.</a:t>
            </a:r>
            <a:endParaRPr lang="ru-RU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Чтение психотерапевтической сказки «Праздник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дружбы» под редакцией 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И. </a:t>
            </a:r>
            <a:r>
              <a:rPr lang="ru-RU" b="1" dirty="0" err="1" smtClean="0">
                <a:solidFill>
                  <a:srgbClr val="002060"/>
                </a:solidFill>
                <a:latin typeface="Times New Roman"/>
                <a:ea typeface="Times New Roman"/>
              </a:rPr>
              <a:t>Вачкова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. О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бсуждение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сказки.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Вопросы к детям: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«А  умеете ли вы дружить?» «Давайте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посмотрим,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 а как у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нас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с вами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это получается?».</a:t>
            </a:r>
          </a:p>
          <a:p>
            <a:pPr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2 этап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Организационный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Перспективный план на неделю.</a:t>
            </a:r>
            <a:endParaRPr lang="ru-RU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Оформление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выставки книг о дружбе, сюжетных картин с различными ситуациями, которые могут происходить у друзей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.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Calibri"/>
              </a:rPr>
              <a:t>Создание «коврика дружбы» - места, где поссорившиеся ребята, могут помириться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</a:rPr>
              <a:t>.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Изготовление совместно с детьми смайликов с разным настроением.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Настольные игры.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Пословицы, поговорки, стихи, сказки, песни о дружбе.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Дидактические игры.</a:t>
            </a: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Подвижные игры.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Создание в группе картотеки «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Times New Roman"/>
              </a:rPr>
              <a:t>мирилок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» в стихах.</a:t>
            </a:r>
            <a:endParaRPr lang="ru-RU" sz="1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285750" indent="-285750">
              <a:spcAft>
                <a:spcPts val="0"/>
              </a:spcAft>
              <a:buFont typeface="Wingdings" pitchFamily="2" charset="2"/>
              <a:buChar char="Ø"/>
            </a:pPr>
            <a:endParaRPr lang="ru-RU" b="1" dirty="0">
              <a:solidFill>
                <a:srgbClr val="00206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768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393" y="31215"/>
            <a:ext cx="8609667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3 этап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Практический</a:t>
            </a:r>
          </a:p>
          <a:p>
            <a:pPr algn="ctr">
              <a:spcAft>
                <a:spcPts val="0"/>
              </a:spcAft>
            </a:pP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Чтение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и обсуждение «Друг детства» Драгунский. </a:t>
            </a:r>
            <a:endParaRPr lang="ru-RU" sz="1600" b="1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Обсуждение стихотворения: «Дружба – это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…».</a:t>
            </a:r>
            <a:endParaRPr lang="ru-RU" sz="1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Составление рассказов на темы: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«Мой лучший друг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», «Делай добрые дела».</a:t>
            </a:r>
            <a:endParaRPr lang="ru-RU" sz="1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Просмотр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мультфильмов: «Малыш и </a:t>
            </a:r>
            <a:r>
              <a:rPr lang="ru-RU" sz="1600" b="1" dirty="0" err="1">
                <a:solidFill>
                  <a:srgbClr val="002060"/>
                </a:solidFill>
                <a:latin typeface="Times New Roman"/>
                <a:ea typeface="Times New Roman"/>
              </a:rPr>
              <a:t>Карлсон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», «Приключения поросенка Фунтика», «Крошка Енот», «По дороге с облаками».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Рассматривание и обсуждение сюжетных картин с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различными ситуациями, которые могут происходить у друзей.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Беседы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на 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темы: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« Что такое дружба», « Почему нужно уметь уступать», « К чему ведут ссоры в игре», «Не будь жадным», «Каждая ссора красна примирением».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Инсценировка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проблемных ситуаций «Мой друг меня обидел», «Я хочу с тобой дружить».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Слушание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музыкальных композиций «Вместе весело шагать», «Песенка друзей», «Ты да я, да мы с тобой».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Разучивание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стихов и песен о дружбе и друзьях.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Объяснение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слов: мир, счастье, ненастье, хранить, ценить, ценный дар, друзья, ссориться, жалость, вежливость, доброта, мириться, беда, выручить, защитить, друг, недруг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Игра «Добрые слова» 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Обсуждение пословиц и поговорок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о дружбе «Нет друга – ищи, а 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нашёл,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береги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», «Человек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без друзей, что дерево без корней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», «Не имей сто рублей, а имей сто друзей».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Обыгрывание ситуаций из 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жизни: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«Плохое настроение», «Когда человек улыбается?», «Приглашаем друзей на день рождения», «Мой друг в беде…» .</a:t>
            </a:r>
          </a:p>
          <a:p>
            <a:pPr>
              <a:spcAft>
                <a:spcPts val="0"/>
              </a:spcAft>
            </a:pP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Художественная деятельность (аппликация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):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«Дерево дружбы», «Мои друзья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»;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Рисование: «Портрет друга».</a:t>
            </a:r>
            <a:endParaRPr lang="ru-RU" sz="1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Настольные игры: </a:t>
            </a:r>
            <a:r>
              <a:rPr lang="ru-RU" sz="1600" b="1" dirty="0">
                <a:solidFill>
                  <a:srgbClr val="002060"/>
                </a:solidFill>
                <a:latin typeface="Times New Roman"/>
                <a:ea typeface="Times New Roman"/>
              </a:rPr>
              <a:t>« Я - хороший», «Найди друга», «Найди пару</a:t>
            </a: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».</a:t>
            </a:r>
          </a:p>
          <a:p>
            <a:pPr>
              <a:spcAft>
                <a:spcPts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Подвижные игры: «Найди себе пару», «Сороконожка», «Острова», «Я тебе доверяю».</a:t>
            </a:r>
            <a:endParaRPr lang="ru-RU" sz="1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530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1369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/>
                <a:ea typeface="Times New Roman"/>
              </a:rPr>
              <a:t>4 этап Итоговый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Вечер дружбы с участием детей младшей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группы: рассказывание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стихов о дружбе и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друзьях, исполнение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песен «Всем советуем дружить», «От улыбки», «Когда мои друзья со 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мной».</a:t>
            </a:r>
            <a:endParaRPr lang="ru-RU" sz="1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Подарки для малышей: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«Цветок дружбы» и «Коврик дружбы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».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Организация фотовыставки  «Как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мы улыбаемся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!».</a:t>
            </a:r>
            <a:endParaRPr lang="ru-RU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Презентация  «От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улыбки станет всем светлей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».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Консультация для родителей «Учим детей дружить».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Памятка для родителей: «Игры на сплочение детей».</a:t>
            </a: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К организации фотовыставки, выставки рисунков на тему «Мои друзья» привлечь родителей.</a:t>
            </a:r>
            <a:endParaRPr lang="ru-RU" b="1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 descr="http://www.sosh5-ugansk.ru/storage/app/media/iz%20jizni%20grupp/135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12976"/>
            <a:ext cx="3491880" cy="3645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8829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435</TotalTime>
  <Words>570</Words>
  <Application>Microsoft Office PowerPoint</Application>
  <PresentationFormat>Экран (4:3)</PresentationFormat>
  <Paragraphs>76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34</cp:revision>
  <dcterms:created xsi:type="dcterms:W3CDTF">2018-07-24T20:25:36Z</dcterms:created>
  <dcterms:modified xsi:type="dcterms:W3CDTF">2019-07-12T08:15:53Z</dcterms:modified>
</cp:coreProperties>
</file>