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4" d="100"/>
          <a:sy n="84" d="100"/>
        </p:scale>
        <p:origin x="-882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285728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Дошкольное Общеобразовательное Учреждение детский  сад </a:t>
            </a:r>
            <a:r>
              <a:rPr kumimoji="0" lang="ru-RU" sz="12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общеразвивающего</a:t>
            </a: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вида №8 «Рябинка» города Белореченска муниципального образования </a:t>
            </a:r>
            <a:endParaRPr kumimoji="0" lang="ru-RU" sz="12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Белореченский</a:t>
            </a: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</a:t>
            </a:r>
            <a:endParaRPr kumimoji="0" lang="ru-RU" sz="12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2857496"/>
            <a:ext cx="65851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smtClean="0">
                <a:solidFill>
                  <a:srgbClr val="002060"/>
                </a:solidFill>
              </a:rPr>
              <a:t>«История </a:t>
            </a:r>
            <a:r>
              <a:rPr lang="ru-RU" sz="4000" b="1" dirty="0" smtClean="0">
                <a:solidFill>
                  <a:srgbClr val="002060"/>
                </a:solidFill>
              </a:rPr>
              <a:t>Олимпийских игр»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4" y="5643578"/>
            <a:ext cx="37240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Инструктор по физической культуре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Серова Ю.В.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22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AutoShape 2" descr="https://avatars.mds.yandex.net/get-pdb/989459/019c673f-a59e-4304-8ca3-8b2aedb564c1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4258583"/>
            <a:ext cx="32861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тех пор раз в четыре года проводятся спортивные игры, с максимальным сохранением традиций древних времен. Но теперь Олимпийские игры стали делиться на зимние и летние, которые чередуются друг с другом.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avatars.mds.yandex.net/get-pdb/939428/e3d62ae1-3e2b-4a94-a36e-71fc9a08f0aa/s1200"/>
          <p:cNvPicPr>
            <a:picLocks noChangeAspect="1" noChangeArrowheads="1"/>
          </p:cNvPicPr>
          <p:nvPr/>
        </p:nvPicPr>
        <p:blipFill>
          <a:blip r:embed="rId3"/>
          <a:srcRect t="20339"/>
          <a:stretch>
            <a:fillRect/>
          </a:stretch>
        </p:blipFill>
        <p:spPr bwMode="auto">
          <a:xfrm>
            <a:off x="-71470" y="0"/>
            <a:ext cx="7896883" cy="4214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s://avatars.mds.yandex.net/get-pdb/368827/0d4a418c-abc7-4df6-83d2-0b0e1d93cc8a/s1200"/>
          <p:cNvPicPr>
            <a:picLocks noChangeAspect="1" noChangeArrowheads="1"/>
          </p:cNvPicPr>
          <p:nvPr/>
        </p:nvPicPr>
        <p:blipFill>
          <a:blip r:embed="rId4"/>
          <a:srcRect t="7272" b="5455"/>
          <a:stretch>
            <a:fillRect/>
          </a:stretch>
        </p:blipFill>
        <p:spPr bwMode="auto">
          <a:xfrm>
            <a:off x="3214677" y="3429000"/>
            <a:ext cx="5977129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26063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22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AutoShape 2" descr="https://avatars.mds.yandex.net/get-pdb/989459/019c673f-a59e-4304-8ca3-8b2aedb564c1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5196007"/>
            <a:ext cx="664370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Наверное, каждый из нас видел эмблему Олимпиады — переплетенные цветные кольца. Их выбрали не просто так — каждое из пяти колец означает один из континентов: кольцо синего цвета — символ Европы, черный — Африки, красный — Америки, желтый — Азии, зеленое кольцо — это символ Австралии.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А то, что кольца переплетаются между собой, означает единство и дружбу людей на всех этих континентах, несмотря на разный цвет кожи.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24578" name="Picture 2" descr="олимпийский игры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417" y="714356"/>
            <a:ext cx="8646541" cy="48577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26063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22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AutoShape 2" descr="https://avatars.mds.yandex.net/get-pdb/989459/019c673f-a59e-4304-8ca3-8b2aedb564c1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5554350"/>
            <a:ext cx="65722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Официальным флагом Олимпийских игр был выбран белый флаг с олимпийской эмблемой. Белый цвет – это символ мира во время олимпийских соревнований, так же, как и во времена Древней Греции. На каждой Олимпиаде флаг используют при открытии и закрытии спортивных игр, а затем передают тому городу, в котором через четыре года состоится следующая Олимпиада.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23554" name="Picture 2" descr="первые олимпийские игр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794" y="14651"/>
            <a:ext cx="8575924" cy="5628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26063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22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477548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Еще в древности возникла традиция зажигать огонь во время проведения Олимпийских игр, сохранилась она и до   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наших дней.     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5903917"/>
            <a:ext cx="70009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греческой Олимпии собираются одиннадцать девушек, одетых в длинные белые платья, какие были раньше в Древней Греции, затем одна из них берет зеркало и с помощью солнечных лучей зажигает специально приготовленный факел. Это и есть тот огонь, который будет гореть на протяжении всего периода олимпийских соревнований.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история возникновения олимпийских игр"/>
          <p:cNvPicPr>
            <a:picLocks noChangeAspect="1" noChangeArrowheads="1"/>
          </p:cNvPicPr>
          <p:nvPr/>
        </p:nvPicPr>
        <p:blipFill>
          <a:blip r:embed="rId3"/>
          <a:srcRect t="6250"/>
          <a:stretch>
            <a:fillRect/>
          </a:stretch>
        </p:blipFill>
        <p:spPr bwMode="auto">
          <a:xfrm>
            <a:off x="285752" y="-29248"/>
            <a:ext cx="8215338" cy="5601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22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71736" y="5688473"/>
            <a:ext cx="65722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 того, как факел загорится, его передают одному из лучших спортсменов, который дальше понесет его сначала по городам Греции, а затем доставит в ту страну, в которой будут проходить Олимпийские игры. Дальше эстафета огня проходит по городам страны и, наконец, прибывает на место, где будут проводиться спортивные соревнования.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s://s16.stc.all.kpcdn.net/share/i/12/6217496/inx960x6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-71462"/>
            <a:ext cx="8786874" cy="5857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22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14612" y="5903893"/>
            <a:ext cx="64293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Наблюдать за соревнованиями очень интересно, но еще интереснее увидеть, как награждают чемпионов. Победители выходят на специальный пьедестал с тремя ступеньками, согласно занятым местам, им вручают медали и поднимают флаги тех стран, откуда приехали эти спортсмены.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www.tourprom.ru/site_media/images/poiphoto/nagrazhdenie-chempionov-na-medaljnoi-ploschadi.jpg-large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10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17500"/>
          <a:stretch/>
        </p:blipFill>
        <p:spPr bwMode="auto">
          <a:xfrm>
            <a:off x="0" y="0"/>
            <a:ext cx="9144000" cy="5786454"/>
          </a:xfrm>
          <a:prstGeom prst="rect">
            <a:avLst/>
          </a:prstGeom>
          <a:noFill/>
        </p:spPr>
      </p:pic>
      <p:pic>
        <p:nvPicPr>
          <p:cNvPr id="28674" name="Picture 2" descr="https://ds05.infourok.ru/uploads/ex/10f1/00026e68-2fd5f965/img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142984"/>
            <a:ext cx="7572364" cy="56792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4" descr="olympo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-96084"/>
            <a:ext cx="9608533" cy="5668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285984" y="5643578"/>
            <a:ext cx="70723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История Олимпийских игр уходит корнями в древний город — Олимпию, откуда и возникло название этого спортивного праздника. Это поселение находится в очень красивом месте — возле горы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Кронос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на берегу реки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Алфей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 именно здесь с древних времен и до наших дней происходит церемония зажигания факела с олимпийским огнем, который потом передают по эстафете до города проведения Олимпийских игр.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172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66172" y="5426640"/>
            <a:ext cx="66778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История Олимпиады насчитывает уже около 2800 лет.</a:t>
            </a:r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Как  же проходили Олимпийские игры в древности? </a:t>
            </a:r>
            <a:r>
              <a:rPr lang="ru-RU" sz="1400" dirty="0">
                <a:solidFill>
                  <a:srgbClr val="002060"/>
                </a:solidFill>
              </a:rPr>
              <a:t>Сначала в спортивных соревнованиях принимали участие только местные жители, но потом это настолько </a:t>
            </a:r>
            <a:r>
              <a:rPr lang="ru-RU" sz="1400" dirty="0" smtClean="0">
                <a:solidFill>
                  <a:srgbClr val="002060"/>
                </a:solidFill>
              </a:rPr>
              <a:t>всем 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66173" y="6085165"/>
            <a:ext cx="68031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понравилось, что  стали приезжать люди со всей Греции и подчиненных ей городов. Добирались люди кто как мог — кто-то ехал верхом на лошади, у кого-то была повозка, но больше всего людей на праздник шли пешком. 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2050" name="AutoShape 2" descr="https://avatars.mds.yandex.net/get-zen_doc/147743/pub_5d49ae08a1b4f100afac7dc7_5d49b12ff73d9d00ad77fd0b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AutoShape 5" descr="https://avatars.mds.yandex.net/get-pdb/1732662/2e959708-0064-4d4a-8917-56cab773e5ac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AutoShape 9" descr="олимпийские иг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-111342"/>
            <a:ext cx="9361040" cy="5640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189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AutoShape 2" descr="https://avatars.mds.yandex.net/get-pdb/989459/019c673f-a59e-4304-8ca3-8b2aedb564c1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649"/>
          <a:stretch/>
        </p:blipFill>
        <p:spPr bwMode="auto">
          <a:xfrm>
            <a:off x="-108520" y="-27384"/>
            <a:ext cx="9396536" cy="5836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5570076"/>
            <a:ext cx="6660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Стадионы всегда были переполнены зрителями — всем очень хотелось своими глазами увидеть спортивные соревнования.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6003284"/>
            <a:ext cx="71105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 еще и то, что в те дни, когда в Древней Греции собирались проводить олимпийские состязания, по всем городам объявлялось перемирие и примерно на месяц прекращались все войны. Для обычных людей это было спокойное мирное время, когда можно было отдохнуть от повседневных дел и повеселиться.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22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AutoShape 2" descr="https://avatars.mds.yandex.net/get-pdb/989459/019c673f-a59e-4304-8ca3-8b2aedb564c1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40543" y="5930696"/>
            <a:ext cx="65882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знаете ли вы, кто, согласно истории, стал одним из первых олимпийских чемпионов? - это был </a:t>
            </a:r>
            <a:r>
              <a:rPr lang="ru-RU" sz="1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обычный повар </a:t>
            </a:r>
            <a:r>
              <a:rPr lang="ru-RU" sz="1400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Корибос</a:t>
            </a:r>
            <a:r>
              <a:rPr lang="ru-RU" sz="1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 города Элида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имя которого до сих пор выгравировано на одной из мраморных колонн.</a:t>
            </a:r>
          </a:p>
        </p:txBody>
      </p:sp>
      <p:pic>
        <p:nvPicPr>
          <p:cNvPr id="8194" name="Picture 2" descr="https://avatars.mds.yandex.net/get-pdb/989459/019c673f-a59e-4304-8ca3-8b2aedb564c1/s12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-243408"/>
            <a:ext cx="6336704" cy="6299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09369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22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AutoShape 2" descr="https://avatars.mds.yandex.net/get-pdb/989459/019c673f-a59e-4304-8ca3-8b2aedb564c1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5903893"/>
            <a:ext cx="66437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же виды спорта были на Олимпийских играх в древние времена?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были: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состязания в беге; борьба; прыжки в длину; метание копья и диска; рукопашный бой; гонки на колесницах.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https://avatars.mds.yandex.net/get-pdb/901820/f1da9a3f-932c-4025-9104-1b739f59e9be/s1200"/>
          <p:cNvPicPr>
            <a:picLocks noChangeAspect="1" noChangeArrowheads="1"/>
          </p:cNvPicPr>
          <p:nvPr/>
        </p:nvPicPr>
        <p:blipFill>
          <a:blip r:embed="rId3"/>
          <a:srcRect r="46875"/>
          <a:stretch>
            <a:fillRect/>
          </a:stretch>
        </p:blipFill>
        <p:spPr bwMode="auto">
          <a:xfrm>
            <a:off x="-1" y="0"/>
            <a:ext cx="3873655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https://cdn.fishki.net/upload/post/201402/12/1244018/d3e2ba911f01753f2f041c2f5cebff89.jpg"/>
          <p:cNvPicPr>
            <a:picLocks noChangeAspect="1" noChangeArrowheads="1"/>
          </p:cNvPicPr>
          <p:nvPr/>
        </p:nvPicPr>
        <p:blipFill>
          <a:blip r:embed="rId4"/>
          <a:srcRect l="18647" r="4004"/>
          <a:stretch>
            <a:fillRect/>
          </a:stretch>
        </p:blipFill>
        <p:spPr bwMode="auto">
          <a:xfrm>
            <a:off x="0" y="2643182"/>
            <a:ext cx="5857916" cy="3058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https://profakty.ru/wp-content/uploads/2018/11/hello_html_m11a211bd-800x250.jpg"/>
          <p:cNvPicPr>
            <a:picLocks noChangeAspect="1" noChangeArrowheads="1"/>
          </p:cNvPicPr>
          <p:nvPr/>
        </p:nvPicPr>
        <p:blipFill>
          <a:blip r:embed="rId5"/>
          <a:srcRect l="79688"/>
          <a:stretch>
            <a:fillRect/>
          </a:stretch>
        </p:blipFill>
        <p:spPr bwMode="auto">
          <a:xfrm>
            <a:off x="6858016" y="-43994"/>
            <a:ext cx="2000264" cy="3077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0" name="Picture 10" descr="https://profakty.ru/wp-content/uploads/2018/11/hello_html_m11a211bd-800x250.jpg"/>
          <p:cNvPicPr>
            <a:picLocks noChangeAspect="1" noChangeArrowheads="1"/>
          </p:cNvPicPr>
          <p:nvPr/>
        </p:nvPicPr>
        <p:blipFill>
          <a:blip r:embed="rId5"/>
          <a:srcRect r="66250"/>
          <a:stretch>
            <a:fillRect/>
          </a:stretch>
        </p:blipFill>
        <p:spPr bwMode="auto">
          <a:xfrm>
            <a:off x="3714744" y="153436"/>
            <a:ext cx="2928958" cy="2711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2" name="Picture 12" descr="https://profakty.ru/wp-content/uploads/2018/11/hello_html_m11a211bd-800x250.jpg"/>
          <p:cNvPicPr>
            <a:picLocks noChangeAspect="1" noChangeArrowheads="1"/>
          </p:cNvPicPr>
          <p:nvPr/>
        </p:nvPicPr>
        <p:blipFill>
          <a:blip r:embed="rId5"/>
          <a:srcRect l="58125" t="27000" r="18437"/>
          <a:stretch>
            <a:fillRect/>
          </a:stretch>
        </p:blipFill>
        <p:spPr bwMode="auto">
          <a:xfrm>
            <a:off x="6011503" y="2928934"/>
            <a:ext cx="2568857" cy="25003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45439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22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AutoShape 2" descr="https://avatars.mds.yandex.net/get-pdb/989459/019c673f-a59e-4304-8ca3-8b2aedb564c1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5903893"/>
            <a:ext cx="65008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Самым лучшим спортсменам вручали награду – лавровый венок или оливковую ветку, чемпионы торжественно возвращались в родной город и до конца своей жизни считались уважаемыми людьми. В их честь устраивались банкеты, и скульпторы делали для них мраморные статуи.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ds04.infourok.ru/uploads/ex/0118/000f9177-4116d092/img10.jpg"/>
          <p:cNvPicPr>
            <a:picLocks noChangeAspect="1" noChangeArrowheads="1"/>
          </p:cNvPicPr>
          <p:nvPr/>
        </p:nvPicPr>
        <p:blipFill>
          <a:blip r:embed="rId3"/>
          <a:srcRect l="1758" t="32292" r="38476"/>
          <a:stretch>
            <a:fillRect/>
          </a:stretch>
        </p:blipFill>
        <p:spPr bwMode="auto">
          <a:xfrm>
            <a:off x="-71470" y="-136592"/>
            <a:ext cx="9358346" cy="5963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ttps://ds04.infourok.ru/uploads/ex/0118/000f9177-4116d092/img1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 l="65625" t="11458" r="5078" b="36458"/>
          <a:stretch>
            <a:fillRect/>
          </a:stretch>
        </p:blipFill>
        <p:spPr bwMode="auto">
          <a:xfrm>
            <a:off x="6715140" y="-142900"/>
            <a:ext cx="2500330" cy="25003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920831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22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AutoShape 2" descr="https://avatars.mds.yandex.net/get-pdb/989459/019c673f-a59e-4304-8ca3-8b2aedb564c1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5976484"/>
            <a:ext cx="65722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Первые Олимпийские игры современности состоялись в 1896 году, в  Греции. Спустя много лет в наше время зарождение Олимпийских игр стало возможным благодаря одному известному французскому барону… 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олимпиада первая"/>
          <p:cNvPicPr>
            <a:picLocks noChangeAspect="1" noChangeArrowheads="1"/>
          </p:cNvPicPr>
          <p:nvPr/>
        </p:nvPicPr>
        <p:blipFill>
          <a:blip r:embed="rId3"/>
          <a:srcRect t="8149"/>
          <a:stretch>
            <a:fillRect/>
          </a:stretch>
        </p:blipFill>
        <p:spPr bwMode="auto">
          <a:xfrm>
            <a:off x="-110088" y="-142068"/>
            <a:ext cx="9254088" cy="6135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761437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mg1.jpg"/>
          <p:cNvPicPr>
            <a:picLocks noChangeAspect="1" noChangeArrowheads="1"/>
          </p:cNvPicPr>
          <p:nvPr/>
        </p:nvPicPr>
        <p:blipFill rotWithShape="1">
          <a:blip r:embed="rId2"/>
          <a:srcRect b="22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AutoShape 2" descr="https://avatars.mds.yandex.net/get-pdb/989459/019c673f-a59e-4304-8ca3-8b2aedb564c1/s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6072206"/>
            <a:ext cx="65722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его звали Пьер де Кубертен.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Этот человек очень хотел, чтобы как можно больше людей занимались спортом и предложил снова возобновить проведение Олимпийских игр.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www.olympichistory.info/images/000_APP199912306404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0"/>
            <a:ext cx="3929090" cy="5661884"/>
          </a:xfrm>
          <a:prstGeom prst="rect">
            <a:avLst/>
          </a:prstGeom>
          <a:noFill/>
        </p:spPr>
      </p:pic>
      <p:sp>
        <p:nvSpPr>
          <p:cNvPr id="2050" name="AutoShape 2" descr="https://www.religija.me/wp-content/uploads/Spomenik-Kubertenu-u-Atlant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www.religija.me/wp-content/uploads/Spomenik-Kubertenu-u-Atlant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s://fastly.4sqi.net/img/general/600x600/9936605_b7ufos7R6Ipml1sjQaIu_de5INUED0rbAqVjJd9J37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1470" y="142812"/>
            <a:ext cx="5786478" cy="5786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8085084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684</Words>
  <Application>Microsoft Office PowerPoint</Application>
  <PresentationFormat>Экран (4:3)</PresentationFormat>
  <Paragraphs>28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43</cp:revision>
  <dcterms:created xsi:type="dcterms:W3CDTF">2020-02-04T10:09:55Z</dcterms:created>
  <dcterms:modified xsi:type="dcterms:W3CDTF">2020-02-12T08:30:31Z</dcterms:modified>
</cp:coreProperties>
</file>