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66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-45720"/>
            <a:ext cx="9144000" cy="690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476672"/>
            <a:ext cx="7920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бюджетное дошкольное образовательное учреждение детский сад общеразвивающего вида № 8 «Рябинка»</a:t>
            </a:r>
          </a:p>
          <a:p>
            <a:pPr algn="ctr"/>
            <a:r>
              <a:rPr lang="ru-RU" dirty="0"/>
              <a:t>города Белореченска муниципального образования </a:t>
            </a:r>
            <a:br>
              <a:rPr lang="ru-RU" dirty="0"/>
            </a:br>
            <a:r>
              <a:rPr lang="ru-RU" dirty="0"/>
              <a:t>Белореченский район</a:t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85666" y="2636912"/>
            <a:ext cx="71726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Развитие мелкой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моторики рук у детей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6381328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Воспитатель: Алёхина М.В. </a:t>
            </a:r>
            <a:endParaRPr lang="ru-RU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005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535">
            <a:off x="410882" y="1216420"/>
            <a:ext cx="4011910" cy="5349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17986">
            <a:off x="5119329" y="1057434"/>
            <a:ext cx="3330976" cy="4441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1" y="116632"/>
            <a:ext cx="8856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Творческий процесс - это настоящее </a:t>
            </a:r>
            <a:r>
              <a:rPr lang="ru-RU" dirty="0" smtClean="0"/>
              <a:t>чудо, как </a:t>
            </a:r>
            <a:r>
              <a:rPr lang="ru-RU" dirty="0"/>
              <a:t>дети раскрывают свои уникальные способности и за радостью, которую им доставляет созидание. </a:t>
            </a:r>
          </a:p>
        </p:txBody>
      </p:sp>
    </p:spTree>
    <p:extLst>
      <p:ext uri="{BB962C8B-B14F-4D97-AF65-F5344CB8AC3E}">
        <p14:creationId xmlns:p14="http://schemas.microsoft.com/office/powerpoint/2010/main" val="1526240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690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2636912"/>
            <a:ext cx="8280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418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7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Актуальность: </a:t>
            </a:r>
            <a:r>
              <a:rPr lang="ru-RU" dirty="0"/>
              <a:t>п</a:t>
            </a:r>
            <a:r>
              <a:rPr lang="ru-RU" dirty="0" smtClean="0"/>
              <a:t>роблема </a:t>
            </a:r>
            <a:r>
              <a:rPr lang="ru-RU" dirty="0"/>
              <a:t>развития мелкой моторики ребенка - тонких движений кистей и пальцев рук в психологии и педагогике имеет большое значение и расценивается как один из показателей психического развития ребенка. Кроме того, занятия мелкой моторикой окажут благотворное влияние на общее развитие ребенка, помогут ему стать более самостоятельным и уверенным в себе.</a:t>
            </a:r>
          </a:p>
          <a:p>
            <a:endParaRPr lang="ru-RU" dirty="0"/>
          </a:p>
          <a:p>
            <a:pPr algn="just"/>
            <a:r>
              <a:rPr lang="ru-RU" b="1" dirty="0">
                <a:solidFill>
                  <a:srgbClr val="FF0000"/>
                </a:solidFill>
              </a:rPr>
              <a:t>Цели и </a:t>
            </a:r>
            <a:r>
              <a:rPr lang="ru-RU" b="1" dirty="0" smtClean="0">
                <a:solidFill>
                  <a:srgbClr val="FF0000"/>
                </a:solidFill>
              </a:rPr>
              <a:t>задачи</a:t>
            </a:r>
            <a:r>
              <a:rPr lang="ru-RU" dirty="0" smtClean="0"/>
              <a:t>: </a:t>
            </a:r>
            <a:r>
              <a:rPr lang="ru-RU" dirty="0"/>
              <a:t>создание условий для развития мелкой моторики рук у детей</a:t>
            </a:r>
          </a:p>
          <a:p>
            <a:pPr algn="just"/>
            <a:r>
              <a:rPr lang="ru-RU" dirty="0"/>
              <a:t>дошкольного возраста посредством использования разных видов деятельности. </a:t>
            </a:r>
            <a:r>
              <a:rPr lang="ru-RU" dirty="0" smtClean="0"/>
              <a:t>Развитие  </a:t>
            </a:r>
            <a:r>
              <a:rPr lang="ru-RU" dirty="0"/>
              <a:t>у детей гибкость и подвижность пальцев, </a:t>
            </a:r>
            <a:r>
              <a:rPr lang="ru-RU" dirty="0" smtClean="0"/>
              <a:t>способствовать </a:t>
            </a:r>
            <a:r>
              <a:rPr lang="ru-RU" dirty="0"/>
              <a:t>развитию творческих </a:t>
            </a:r>
            <a:r>
              <a:rPr lang="ru-RU" dirty="0" smtClean="0"/>
              <a:t>способностей.Воспитание  </a:t>
            </a:r>
            <a:r>
              <a:rPr lang="ru-RU" dirty="0"/>
              <a:t>волевых </a:t>
            </a:r>
            <a:r>
              <a:rPr lang="ru-RU" dirty="0" smtClean="0"/>
              <a:t>качеств,  формирование  </a:t>
            </a:r>
            <a:r>
              <a:rPr lang="ru-RU" dirty="0"/>
              <a:t>положительные эмоции.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94890"/>
            <a:ext cx="871296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0352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Рисование </a:t>
            </a:r>
            <a:r>
              <a:rPr lang="ru-RU" dirty="0" smtClean="0"/>
              <a:t>песком </a:t>
            </a:r>
            <a:r>
              <a:rPr lang="ru-RU" dirty="0"/>
              <a:t>используют в терапевтических целях для того, чтобы поднять настроение, снять напряжение и стресс. Песок – он как живой, каждая песчинка ощущается на коже рук. И во время занятия с песком </a:t>
            </a:r>
            <a:r>
              <a:rPr lang="ru-RU" dirty="0" smtClean="0"/>
              <a:t>ребенок  </a:t>
            </a:r>
            <a:r>
              <a:rPr lang="ru-RU" dirty="0"/>
              <a:t>расслабляется, заряжается позитивной энергией. Песочная терапия действует гораздо эффективнее, чем специальная пальчиковая гимнастика.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580794"/>
            <a:ext cx="3867894" cy="5157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252869"/>
            <a:ext cx="3363838" cy="4485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3517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8640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17071"/>
            <a:ext cx="3435846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3" y="3573016"/>
            <a:ext cx="47525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Я чувствую прохладу (или тепло) песка. Когда я двигаю руками, я ощущаю маленькие песчинки. А что чувствуешь ты</a:t>
            </a:r>
            <a:r>
              <a:rPr lang="ru-RU" dirty="0" smtClean="0"/>
              <a:t>?”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257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87" y="188640"/>
            <a:ext cx="3579862" cy="4773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20688"/>
            <a:ext cx="3705876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3787" y="5301208"/>
            <a:ext cx="8750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Ученые нейробиологи и психологи, занимающиеся исследованием головного мозга и психологического развития детей, доказали связь между мелкой моторикой и развитием речи. Чем лучше у ребенка развиты мелкие движения рук, тем более развита речь.</a:t>
            </a:r>
          </a:p>
        </p:txBody>
      </p:sp>
    </p:spTree>
    <p:extLst>
      <p:ext uri="{BB962C8B-B14F-4D97-AF65-F5344CB8AC3E}">
        <p14:creationId xmlns:p14="http://schemas.microsoft.com/office/powerpoint/2010/main" val="2853946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12" y="188640"/>
            <a:ext cx="3705876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420888"/>
            <a:ext cx="3219822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853188" y="188640"/>
            <a:ext cx="51113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 создании своей поделки </a:t>
            </a:r>
            <a:r>
              <a:rPr lang="ru-RU" dirty="0" smtClean="0"/>
              <a:t>из пластилина, дети используют </a:t>
            </a:r>
            <a:r>
              <a:rPr lang="ru-RU" dirty="0"/>
              <a:t>сразу обе руки, в этот момент задействованы все пальцы и внутренняя поверхность ладоней. Удивительно, но лепка из </a:t>
            </a:r>
            <a:r>
              <a:rPr lang="ru-RU" dirty="0" smtClean="0"/>
              <a:t>глины, пластилина дает </a:t>
            </a:r>
            <a:r>
              <a:rPr lang="ru-RU" dirty="0"/>
              <a:t>тот же эффект, что и массаж рук. Чем больше ребенок будет лепить, тем быстрее и яснее он научится говорить.</a:t>
            </a:r>
          </a:p>
        </p:txBody>
      </p:sp>
    </p:spTree>
    <p:extLst>
      <p:ext uri="{BB962C8B-B14F-4D97-AF65-F5344CB8AC3E}">
        <p14:creationId xmlns:p14="http://schemas.microsoft.com/office/powerpoint/2010/main" val="2632948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3651870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93925" y="1874828"/>
            <a:ext cx="5424603" cy="4068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3528" y="5517232"/>
            <a:ext cx="1988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Работа с глиной.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015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4338"/>
            <a:ext cx="3528392" cy="4704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71959"/>
            <a:ext cx="3767618" cy="5023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211960" y="274338"/>
            <a:ext cx="3887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Рисуем палочками «Золотая осень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714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Изобразительная деятельность с применением нетрадиционных материалов и техник способствует развитию у ребёнка</a:t>
            </a:r>
            <a:r>
              <a:rPr lang="ru-RU" sz="1600" dirty="0" smtClean="0"/>
              <a:t>: мелкой </a:t>
            </a:r>
            <a:r>
              <a:rPr lang="ru-RU" sz="1600" dirty="0"/>
              <a:t>моторики рук и тактильного восприятия Пространственной ориентировки на листе бумаги, глазомера и зрительного </a:t>
            </a:r>
            <a:r>
              <a:rPr lang="ru-RU" sz="1600" dirty="0" smtClean="0"/>
              <a:t>восприятия, внимания </a:t>
            </a:r>
            <a:r>
              <a:rPr lang="ru-RU" sz="1600" dirty="0"/>
              <a:t>и усидчивости. Изобразительных навыков и умений, наблюдательности, эстетического восприятия, эмоциональной </a:t>
            </a:r>
            <a:r>
              <a:rPr lang="ru-RU" sz="1600" dirty="0" smtClean="0"/>
              <a:t>отзывчивости. Для рисования мы взяли печать  бабочек, животных Африки и немного пофантазировав нарисовали их среду обитания.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3384376" cy="4512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014" y="1905675"/>
            <a:ext cx="3617135" cy="4822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309823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233</TotalTime>
  <Words>395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</dc:creator>
  <cp:lastModifiedBy>МБДОУ_8</cp:lastModifiedBy>
  <cp:revision>15</cp:revision>
  <dcterms:created xsi:type="dcterms:W3CDTF">2020-11-04T05:31:58Z</dcterms:created>
  <dcterms:modified xsi:type="dcterms:W3CDTF">2020-12-14T05:57:19Z</dcterms:modified>
</cp:coreProperties>
</file>