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66" r:id="rId5"/>
    <p:sldId id="262" r:id="rId6"/>
    <p:sldId id="271" r:id="rId7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270" y="-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10" Type="http://schemas.microsoft.com/office/2007/relationships/hdphoto" Target="../media/hdphoto3.wdp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087" y="1403648"/>
              <a:ext cx="4949825" cy="236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8269" y="1391533"/>
              <a:ext cx="1816100" cy="744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7513" y="539045"/>
              <a:ext cx="1937791" cy="1937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68" y="883621"/>
              <a:ext cx="1042987" cy="1377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5461" y="2771800"/>
              <a:ext cx="4498975" cy="1225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4179366" y="3997350"/>
              <a:ext cx="1589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b="1" i="1" dirty="0" smtClean="0">
                  <a:solidFill>
                    <a:srgbClr val="19194D"/>
                  </a:solidFill>
                </a:rPr>
                <a:t>АВГУСТ 2020г.</a:t>
              </a:r>
            </a:p>
            <a:p>
              <a:pPr lvl="0" algn="r"/>
              <a:r>
                <a:rPr lang="ru-RU" b="1" i="1" dirty="0" smtClean="0">
                  <a:solidFill>
                    <a:srgbClr val="19194D"/>
                  </a:solidFill>
                </a:rPr>
                <a:t>Выпуск 2</a:t>
              </a:r>
              <a:endParaRPr lang="ru-RU" b="1" i="1" dirty="0">
                <a:solidFill>
                  <a:srgbClr val="19194D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32823" y="4643681"/>
              <a:ext cx="5544616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ru-RU" altLang="ru-RU" sz="2400" b="1" i="1" u="sng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 lvl="0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Наши летние прогулки</a:t>
              </a:r>
              <a:endPara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«Лето красное, прощай</a:t>
              </a: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!» развлечение с ребятами средней группы №10 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Установочный </a:t>
              </a: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педсовет. </a:t>
              </a:r>
              <a:endPara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Подготовка </a:t>
              </a: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к началу </a:t>
              </a: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нового </a:t>
              </a: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учебного года</a:t>
              </a: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 Конкурс среди педагогов.</a:t>
              </a:r>
              <a:endPara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Родителям </a:t>
              </a:r>
              <a:r>
                <a: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заметку: </a:t>
              </a:r>
              <a:r>
                <a:rPr lang="ru-RU" alt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«Босиком от болезней»</a:t>
              </a:r>
            </a:p>
            <a:p>
              <a:pPr lvl="0">
                <a:lnSpc>
                  <a:spcPct val="150000"/>
                </a:lnSpc>
              </a:pPr>
              <a:endPara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7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266809" y="971600"/>
              <a:ext cx="6190360" cy="3969732"/>
              <a:chOff x="266809" y="971600"/>
              <a:chExt cx="6190360" cy="3969732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667544" y="971600"/>
                <a:ext cx="57896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66809" y="4572000"/>
                <a:ext cx="316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3078" name="Picture 6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90" b="5000"/>
            <a:stretch/>
          </p:blipFill>
          <p:spPr bwMode="auto">
            <a:xfrm>
              <a:off x="3909829" y="2387878"/>
              <a:ext cx="2944305" cy="360257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00" y="1685002"/>
              <a:ext cx="4194443" cy="314583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9"/>
            <a:stretch/>
          </p:blipFill>
          <p:spPr bwMode="auto">
            <a:xfrm>
              <a:off x="0" y="4910155"/>
              <a:ext cx="2839601" cy="365252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1" t="19906" r="16578" b="14317"/>
            <a:stretch/>
          </p:blipFill>
          <p:spPr bwMode="auto">
            <a:xfrm>
              <a:off x="2708920" y="5868144"/>
              <a:ext cx="4221571" cy="29603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155345" y="564902"/>
              <a:ext cx="6686008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48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Наши летние прогулки!</a:t>
              </a:r>
              <a:endParaRPr lang="ru-RU" sz="4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3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38941" y="0"/>
            <a:ext cx="7065818" cy="9144000"/>
            <a:chOff x="-138941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941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266809" y="971600"/>
              <a:ext cx="6190360" cy="3969732"/>
              <a:chOff x="266809" y="971600"/>
              <a:chExt cx="6190360" cy="3969732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667544" y="971600"/>
                <a:ext cx="57896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66809" y="4572000"/>
                <a:ext cx="316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t="13086" r="8888"/>
            <a:stretch/>
          </p:blipFill>
          <p:spPr bwMode="auto">
            <a:xfrm>
              <a:off x="2819056" y="2725926"/>
              <a:ext cx="3620569" cy="28639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7112" y="4971404"/>
              <a:ext cx="2232248" cy="396502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41" b="18364"/>
            <a:stretch/>
          </p:blipFill>
          <p:spPr bwMode="auto">
            <a:xfrm>
              <a:off x="0" y="3327031"/>
              <a:ext cx="3116485" cy="376393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4" b="25540"/>
            <a:stretch/>
          </p:blipFill>
          <p:spPr bwMode="auto">
            <a:xfrm>
              <a:off x="1847904" y="5838884"/>
              <a:ext cx="2223423" cy="309754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04663" y="971600"/>
              <a:ext cx="603496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Последний день лета воспитанники средней группы №10 отметили весёлым развлечением «Лето красное, прощай», которое подготовили для них музыкальные руководители Колмакова В. А. и Горохова Е.Г. Ре6ята веселились вместе с мишкой, танцевали, играли и пели песни про лето.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97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60648" y="395536"/>
              <a:ext cx="6264696" cy="5755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26 августа в нашем учреждении состоялся установочный педагогический совет. Тема: «Организация работы ДОУ в 2020-2021 году. Утверждение годового плана работы на 2020-2021год»</a:t>
              </a:r>
            </a:p>
            <a:p>
              <a:r>
                <a:rPr lang="ru-RU" sz="1600" dirty="0" smtClean="0"/>
                <a:t>Заведующий Виноградова С.А. и </a:t>
              </a:r>
              <a:r>
                <a:rPr lang="ru-RU" sz="1600" dirty="0" err="1" smtClean="0"/>
                <a:t>зам.зав</a:t>
              </a:r>
              <a:r>
                <a:rPr lang="ru-RU" sz="1600" dirty="0" smtClean="0"/>
                <a:t>. по ВМР </a:t>
              </a:r>
              <a:r>
                <a:rPr lang="ru-RU" sz="1600" dirty="0" err="1" smtClean="0"/>
                <a:t>Синатулина</a:t>
              </a:r>
              <a:r>
                <a:rPr lang="ru-RU" sz="1600" dirty="0" smtClean="0"/>
                <a:t> Ю.Г. ознакомили с результатами работы за летний оздоровительный период, старший воспитатель Скороходова А.Г. ознакомила педагогов с годовым планом работы ДОУ, были определены темы </a:t>
              </a:r>
              <a:r>
                <a:rPr lang="ru-RU" sz="1600" dirty="0" err="1" smtClean="0"/>
                <a:t>общеродительских</a:t>
              </a:r>
              <a:r>
                <a:rPr lang="ru-RU" sz="1600" dirty="0" smtClean="0"/>
                <a:t> собраний  и темы самообразования педагогов, а также утверждены учебные графики и расписание НООД. </a:t>
              </a:r>
            </a:p>
            <a:p>
              <a:endParaRPr lang="ru-RU" sz="1600" dirty="0" smtClean="0"/>
            </a:p>
            <a:p>
              <a:r>
                <a:rPr lang="ru-RU" sz="1600" dirty="0" smtClean="0"/>
                <a:t>На основании проведенного анализа образовательной деятельности коллектива МБДОУ Д/С 8 ставит перед собой следующие задачи на 2020-2021 год:</a:t>
              </a:r>
            </a:p>
            <a:p>
              <a:r>
                <a:rPr lang="ru-RU" sz="1600" i="1" dirty="0" smtClean="0"/>
                <a:t>- </a:t>
              </a:r>
              <a:r>
                <a:rPr lang="ru-RU" sz="1600" i="1" dirty="0"/>
                <a:t>продолжить работу по повышению профессионального уровня педагогов по экологической деятельности, через создание условий на территории детского сада, обеспечивающих, реализацию экологического воспитания детей дошкольного возраста</a:t>
              </a:r>
              <a:r>
                <a:rPr lang="ru-RU" sz="1600" i="1" dirty="0" smtClean="0"/>
                <a:t>.</a:t>
              </a:r>
              <a:endParaRPr lang="ru-RU" sz="1600" dirty="0"/>
            </a:p>
            <a:p>
              <a:r>
                <a:rPr lang="ru-RU" sz="1600" i="1" dirty="0" smtClean="0"/>
                <a:t>- </a:t>
              </a:r>
              <a:r>
                <a:rPr lang="ru-RU" sz="1600" i="1" dirty="0"/>
                <a:t>укрепление физического здоровья детей, через систему физкультурно-оздоровительной работы в детском саду</a:t>
              </a:r>
              <a:r>
                <a:rPr lang="ru-RU" sz="1600" i="1" dirty="0" smtClean="0"/>
                <a:t>.</a:t>
              </a:r>
              <a:endParaRPr lang="ru-RU" sz="1600" dirty="0"/>
            </a:p>
            <a:p>
              <a:r>
                <a:rPr lang="ru-RU" sz="1600" i="1" dirty="0" smtClean="0"/>
                <a:t>- </a:t>
              </a:r>
              <a:r>
                <a:rPr lang="ru-RU" sz="1600" i="1" dirty="0"/>
                <a:t>повышение эффективности взаимодействия с родителями воспитанников, через вовлечения в деятельность детского сада по вопросам воспитания, образования детей.</a:t>
              </a:r>
              <a:endParaRPr lang="ru-RU" sz="1600" dirty="0"/>
            </a:p>
            <a:p>
              <a:endParaRPr lang="ru-RU" sz="1600" dirty="0" smtClean="0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439" y="5940152"/>
              <a:ext cx="3365120" cy="2001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0"/>
            <a:stretch/>
          </p:blipFill>
          <p:spPr bwMode="auto">
            <a:xfrm>
              <a:off x="3499399" y="6215864"/>
              <a:ext cx="3358600" cy="2532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58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266809" y="971600"/>
              <a:ext cx="6190360" cy="3969732"/>
              <a:chOff x="266809" y="971600"/>
              <a:chExt cx="6190360" cy="3969732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667544" y="971600"/>
                <a:ext cx="57896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66809" y="4572000"/>
                <a:ext cx="316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2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466" b="3867"/>
            <a:stretch/>
          </p:blipFill>
          <p:spPr bwMode="auto">
            <a:xfrm>
              <a:off x="918574" y="5171895"/>
              <a:ext cx="2659271" cy="1648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07" r="14496"/>
            <a:stretch/>
          </p:blipFill>
          <p:spPr bwMode="auto">
            <a:xfrm>
              <a:off x="188640" y="6156691"/>
              <a:ext cx="1930380" cy="2874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4" t="2601" b="5999"/>
            <a:stretch/>
          </p:blipFill>
          <p:spPr bwMode="auto">
            <a:xfrm>
              <a:off x="4405348" y="6199986"/>
              <a:ext cx="2243833" cy="27998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91" t="5833" b="5139"/>
            <a:stretch/>
          </p:blipFill>
          <p:spPr bwMode="auto">
            <a:xfrm>
              <a:off x="2237846" y="6634527"/>
              <a:ext cx="1923167" cy="2365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101554" y="4859383"/>
              <a:ext cx="1875074" cy="2500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88640" y="386239"/>
              <a:ext cx="6552728" cy="48320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/>
                <a:t> </a:t>
              </a:r>
              <a:r>
                <a:rPr lang="ru-RU" sz="1400" b="1" dirty="0" smtClean="0"/>
                <a:t>    С 12 </a:t>
              </a:r>
              <a:r>
                <a:rPr lang="ru-RU" sz="1400" b="1" dirty="0"/>
                <a:t>по </a:t>
              </a:r>
              <a:r>
                <a:rPr lang="ru-RU" sz="1400" b="1" dirty="0" smtClean="0"/>
                <a:t>28 августа 2020 </a:t>
              </a:r>
              <a:r>
                <a:rPr lang="ru-RU" sz="1400" b="1" dirty="0"/>
                <a:t>года </a:t>
              </a:r>
              <a:r>
                <a:rPr lang="ru-RU" sz="1400" b="1" dirty="0" smtClean="0"/>
                <a:t>в </a:t>
              </a:r>
              <a:r>
                <a:rPr lang="ru-RU" sz="1400" b="1" dirty="0"/>
                <a:t>нашем учреждении прошел смотр – конкурс «Подготовка групп к новому </a:t>
              </a:r>
              <a:r>
                <a:rPr lang="ru-RU" sz="1400" b="1" dirty="0" smtClean="0"/>
                <a:t>2020-2021 году</a:t>
              </a:r>
              <a:r>
                <a:rPr lang="ru-RU" sz="1400" b="1" dirty="0"/>
                <a:t>».</a:t>
              </a:r>
            </a:p>
            <a:p>
              <a:r>
                <a:rPr lang="ru-RU" sz="1400" b="1" dirty="0"/>
                <a:t>     Цель смотра – конкурса: оценка состояния готовности помещений, документации, информационной наглядности к началу нового учебного года. В ходе смотра установлено, что во всех группах ДОУ уделяется пристальное внимание соблюдению санитарно-гигиенических требований. Документация оформлена в соответствии с требованиями. Отмечено, что в группах игровой, дидактический и учебный материал отвечает возрастным критериям, доступен для пользования детьми, прослеживается мобильность, рациональность расположения в групповой комнате, раздевальной, спальной. Сюжетно-ролевые игры оснащены необходимыми атрибутами, учтены </a:t>
              </a:r>
              <a:r>
                <a:rPr lang="ru-RU" sz="1400" b="1" dirty="0" err="1"/>
                <a:t>полоролевые</a:t>
              </a:r>
              <a:r>
                <a:rPr lang="ru-RU" sz="1400" b="1" dirty="0"/>
                <a:t> особенности организации игровой деятельности в режиме дня, имеется возможность использования игрового материала для обогащения знаний дошкольников об окружающем мире. В группах имеется всё необходимое оборудование для сюжетно-ролевых игр. Определены и оборудованы учебные зоны, учтен региональный компонент. Воспитателями изготовлено множество </a:t>
              </a:r>
              <a:r>
                <a:rPr lang="ru-RU" sz="1400" b="1" dirty="0" smtClean="0"/>
                <a:t>наглядных </a:t>
              </a:r>
              <a:r>
                <a:rPr lang="ru-RU" sz="1400" b="1" dirty="0"/>
                <a:t>пособий, иллюстраций, дидактических игр, оборудования для проведения экспериментирования, </a:t>
              </a:r>
              <a:r>
                <a:rPr lang="ru-RU" sz="1400" b="1" dirty="0" smtClean="0"/>
                <a:t>наблюдения.</a:t>
              </a:r>
            </a:p>
            <a:p>
              <a:pPr algn="ctr"/>
              <a:r>
                <a:rPr lang="ru-RU" sz="1400" b="1" u="sng" dirty="0" smtClean="0"/>
                <a:t>Результаты конкурса:</a:t>
              </a:r>
            </a:p>
            <a:p>
              <a:pPr algn="ctr"/>
              <a:r>
                <a:rPr lang="ru-RU" sz="1400" b="1" dirty="0" smtClean="0"/>
                <a:t>2 место поделили между собой группы № 7, №2 и №8 </a:t>
              </a:r>
            </a:p>
            <a:p>
              <a:pPr algn="ctr"/>
              <a:r>
                <a:rPr lang="ru-RU" sz="1400" b="1" dirty="0" smtClean="0"/>
                <a:t>3 место  было присвоено группе №4 и группе №8</a:t>
              </a:r>
            </a:p>
            <a:p>
              <a:pPr algn="ctr"/>
              <a:r>
                <a:rPr lang="ru-RU" sz="1400" b="1" dirty="0" smtClean="0"/>
                <a:t>ПОЗДРАВЛЯЕМ ПОБЕДИТЕЛЕЙ!</a:t>
              </a:r>
              <a:endParaRPr lang="ru-RU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3751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909" y="0"/>
            <a:ext cx="7065818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66809" y="971600"/>
            <a:ext cx="6190360" cy="3969732"/>
            <a:chOff x="266809" y="971600"/>
            <a:chExt cx="6190360" cy="3969732"/>
          </a:xfrm>
        </p:grpSpPr>
        <p:sp>
          <p:nvSpPr>
            <p:cNvPr id="3" name="TextBox 2"/>
            <p:cNvSpPr txBox="1"/>
            <p:nvPr/>
          </p:nvSpPr>
          <p:spPr>
            <a:xfrm>
              <a:off x="667544" y="971600"/>
              <a:ext cx="5789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66809" y="4572000"/>
              <a:ext cx="3162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28" y="484610"/>
            <a:ext cx="6330544" cy="854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76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464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44</cp:revision>
  <cp:lastPrinted>2019-09-17T09:42:16Z</cp:lastPrinted>
  <dcterms:created xsi:type="dcterms:W3CDTF">2018-09-08T14:43:39Z</dcterms:created>
  <dcterms:modified xsi:type="dcterms:W3CDTF">2020-09-11T09:13:31Z</dcterms:modified>
</cp:coreProperties>
</file>