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diagrams/quickStyle4.xml" ContentType="application/vnd.openxmlformats-officedocument.drawingml.diagramStyl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4.xml" ContentType="application/vnd.openxmlformats-officedocument.drawingml.diagram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Default Extension="png" ContentType="image/png"/>
  <Override PartName="/ppt/diagrams/drawing3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1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D2659FB-43AF-47A4-A078-9A6E18B5840A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F256B2E1-A012-496E-B536-ABBC586489AB}">
      <dgm:prSet phldrT="[Текст]" custT="1"/>
      <dgm:spPr/>
      <dgm:t>
        <a:bodyPr/>
        <a:lstStyle/>
        <a:p>
          <a:r>
            <a:rPr lang="ru-RU" sz="1800" dirty="0" smtClean="0"/>
            <a:t>наблюдения за живой и неживой природой</a:t>
          </a:r>
          <a:endParaRPr lang="ru-RU" dirty="0"/>
        </a:p>
      </dgm:t>
    </dgm:pt>
    <dgm:pt modelId="{7A388B45-D32E-4358-9B32-2306D5E0B0B2}" type="parTrans" cxnId="{4EEFC9A9-946F-4134-ACB3-2EEE481373B4}">
      <dgm:prSet/>
      <dgm:spPr/>
      <dgm:t>
        <a:bodyPr/>
        <a:lstStyle/>
        <a:p>
          <a:endParaRPr lang="ru-RU"/>
        </a:p>
      </dgm:t>
    </dgm:pt>
    <dgm:pt modelId="{8DC94B4F-2DC9-4890-B6F3-CA1597B30D6C}" type="sibTrans" cxnId="{4EEFC9A9-946F-4134-ACB3-2EEE481373B4}">
      <dgm:prSet/>
      <dgm:spPr/>
      <dgm:t>
        <a:bodyPr/>
        <a:lstStyle/>
        <a:p>
          <a:endParaRPr lang="ru-RU"/>
        </a:p>
      </dgm:t>
    </dgm:pt>
    <dgm:pt modelId="{391FD3D1-388F-4C7B-A0A9-AB6C3C0B4334}">
      <dgm:prSet phldrT="[Текст]" custT="1"/>
      <dgm:spPr/>
      <dgm:t>
        <a:bodyPr/>
        <a:lstStyle/>
        <a:p>
          <a:r>
            <a:rPr lang="ru-RU" sz="1800" dirty="0" smtClean="0"/>
            <a:t>физические упражнения на свежем воздухе</a:t>
          </a:r>
          <a:endParaRPr lang="ru-RU" dirty="0"/>
        </a:p>
      </dgm:t>
    </dgm:pt>
    <dgm:pt modelId="{D1B3643E-93E9-483B-9B72-540B0103AF0E}" type="parTrans" cxnId="{5354E1E9-FE55-4955-B01B-D582423034C9}">
      <dgm:prSet/>
      <dgm:spPr/>
      <dgm:t>
        <a:bodyPr/>
        <a:lstStyle/>
        <a:p>
          <a:endParaRPr lang="ru-RU"/>
        </a:p>
      </dgm:t>
    </dgm:pt>
    <dgm:pt modelId="{F26AD9C8-7E31-4A7D-9005-53F4C366AA07}" type="sibTrans" cxnId="{5354E1E9-FE55-4955-B01B-D582423034C9}">
      <dgm:prSet/>
      <dgm:spPr/>
      <dgm:t>
        <a:bodyPr/>
        <a:lstStyle/>
        <a:p>
          <a:endParaRPr lang="ru-RU"/>
        </a:p>
      </dgm:t>
    </dgm:pt>
    <dgm:pt modelId="{E5BD3120-FBB0-4B80-8DDC-B3979F75F36C}">
      <dgm:prSet phldrT="[Текст]" custT="1"/>
      <dgm:spPr/>
      <dgm:t>
        <a:bodyPr/>
        <a:lstStyle/>
        <a:p>
          <a:r>
            <a:rPr lang="ru-RU" sz="1800" smtClean="0"/>
            <a:t>игры высокой, низкой и средней подвижности</a:t>
          </a:r>
          <a:endParaRPr lang="ru-RU" dirty="0"/>
        </a:p>
      </dgm:t>
    </dgm:pt>
    <dgm:pt modelId="{7707201E-CC6F-4AC7-863A-EE5AD1F1212B}" type="parTrans" cxnId="{5A6721A6-CBCD-4D48-9751-88104061D43C}">
      <dgm:prSet/>
      <dgm:spPr/>
      <dgm:t>
        <a:bodyPr/>
        <a:lstStyle/>
        <a:p>
          <a:endParaRPr lang="ru-RU"/>
        </a:p>
      </dgm:t>
    </dgm:pt>
    <dgm:pt modelId="{A1A6131E-C823-43E6-A130-4950F006CAA7}" type="sibTrans" cxnId="{5A6721A6-CBCD-4D48-9751-88104061D43C}">
      <dgm:prSet/>
      <dgm:spPr/>
      <dgm:t>
        <a:bodyPr/>
        <a:lstStyle/>
        <a:p>
          <a:endParaRPr lang="ru-RU"/>
        </a:p>
      </dgm:t>
    </dgm:pt>
    <dgm:pt modelId="{ED84393A-6660-49E3-9546-B832DC6658FB}">
      <dgm:prSet phldrT="[Текст]" custT="1"/>
      <dgm:spPr/>
      <dgm:t>
        <a:bodyPr/>
        <a:lstStyle/>
        <a:p>
          <a:r>
            <a:rPr lang="ru-RU" sz="1800" smtClean="0"/>
            <a:t>обучение и закрепление новых видов движений </a:t>
          </a:r>
          <a:endParaRPr lang="ru-RU" dirty="0"/>
        </a:p>
      </dgm:t>
    </dgm:pt>
    <dgm:pt modelId="{02CDDEEE-1ABE-46AE-81B4-D6C8104DA184}" type="parTrans" cxnId="{DB5BFD56-0B69-462A-ACE8-B9B913A68F17}">
      <dgm:prSet/>
      <dgm:spPr/>
      <dgm:t>
        <a:bodyPr/>
        <a:lstStyle/>
        <a:p>
          <a:endParaRPr lang="ru-RU"/>
        </a:p>
      </dgm:t>
    </dgm:pt>
    <dgm:pt modelId="{717F1632-FA4C-4BD2-8665-AF6793FACF2B}" type="sibTrans" cxnId="{DB5BFD56-0B69-462A-ACE8-B9B913A68F17}">
      <dgm:prSet/>
      <dgm:spPr/>
      <dgm:t>
        <a:bodyPr/>
        <a:lstStyle/>
        <a:p>
          <a:endParaRPr lang="ru-RU"/>
        </a:p>
      </dgm:t>
    </dgm:pt>
    <dgm:pt modelId="{22902FA9-5FA0-4E46-ABDB-BA839CB2F76B}">
      <dgm:prSet phldrT="[Текст]" custT="1"/>
      <dgm:spPr/>
      <dgm:t>
        <a:bodyPr/>
        <a:lstStyle/>
        <a:p>
          <a:r>
            <a:rPr lang="ru-RU" sz="1800" smtClean="0"/>
            <a:t>самостоятельная деятельность детей</a:t>
          </a:r>
          <a:endParaRPr lang="ru-RU" dirty="0"/>
        </a:p>
      </dgm:t>
    </dgm:pt>
    <dgm:pt modelId="{BF852835-FC6C-44EA-A4C4-D255C4FBD8CA}" type="parTrans" cxnId="{DE78F999-BEA8-4615-9024-AC8EDD8E6DCC}">
      <dgm:prSet/>
      <dgm:spPr/>
      <dgm:t>
        <a:bodyPr/>
        <a:lstStyle/>
        <a:p>
          <a:endParaRPr lang="ru-RU"/>
        </a:p>
      </dgm:t>
    </dgm:pt>
    <dgm:pt modelId="{AA5C2BD2-9E52-45A0-95EE-FF52B64F416B}" type="sibTrans" cxnId="{DE78F999-BEA8-4615-9024-AC8EDD8E6DCC}">
      <dgm:prSet/>
      <dgm:spPr/>
      <dgm:t>
        <a:bodyPr/>
        <a:lstStyle/>
        <a:p>
          <a:endParaRPr lang="ru-RU"/>
        </a:p>
      </dgm:t>
    </dgm:pt>
    <dgm:pt modelId="{997D4483-5FD9-4C8C-A4AF-94E980C34E2A}" type="pres">
      <dgm:prSet presAssocID="{6D2659FB-43AF-47A4-A078-9A6E18B5840A}" presName="diagram" presStyleCnt="0">
        <dgm:presLayoutVars>
          <dgm:dir/>
          <dgm:resizeHandles val="exact"/>
        </dgm:presLayoutVars>
      </dgm:prSet>
      <dgm:spPr/>
    </dgm:pt>
    <dgm:pt modelId="{A5056047-11B5-45E7-855D-76DCF06D598A}" type="pres">
      <dgm:prSet presAssocID="{F256B2E1-A012-496E-B536-ABBC586489AB}" presName="node" presStyleLbl="node1" presStyleIdx="0" presStyleCnt="5">
        <dgm:presLayoutVars>
          <dgm:bulletEnabled val="1"/>
        </dgm:presLayoutVars>
      </dgm:prSet>
      <dgm:spPr/>
    </dgm:pt>
    <dgm:pt modelId="{D53B83EF-92C2-4073-A8B9-84EA49A173F2}" type="pres">
      <dgm:prSet presAssocID="{8DC94B4F-2DC9-4890-B6F3-CA1597B30D6C}" presName="sibTrans" presStyleCnt="0"/>
      <dgm:spPr/>
    </dgm:pt>
    <dgm:pt modelId="{026C33D5-404D-4543-96FC-69BAAB99A4D6}" type="pres">
      <dgm:prSet presAssocID="{391FD3D1-388F-4C7B-A0A9-AB6C3C0B4334}" presName="node" presStyleLbl="node1" presStyleIdx="1" presStyleCnt="5">
        <dgm:presLayoutVars>
          <dgm:bulletEnabled val="1"/>
        </dgm:presLayoutVars>
      </dgm:prSet>
      <dgm:spPr/>
    </dgm:pt>
    <dgm:pt modelId="{A1271DCA-3809-4399-9DA0-9FFA2DA81AE5}" type="pres">
      <dgm:prSet presAssocID="{F26AD9C8-7E31-4A7D-9005-53F4C366AA07}" presName="sibTrans" presStyleCnt="0"/>
      <dgm:spPr/>
    </dgm:pt>
    <dgm:pt modelId="{2F54BCEF-4E26-4B19-B58E-DB50F6319760}" type="pres">
      <dgm:prSet presAssocID="{E5BD3120-FBB0-4B80-8DDC-B3979F75F36C}" presName="node" presStyleLbl="node1" presStyleIdx="2" presStyleCnt="5">
        <dgm:presLayoutVars>
          <dgm:bulletEnabled val="1"/>
        </dgm:presLayoutVars>
      </dgm:prSet>
      <dgm:spPr/>
    </dgm:pt>
    <dgm:pt modelId="{87A7E32A-751F-4979-B235-531E2DEF69BB}" type="pres">
      <dgm:prSet presAssocID="{A1A6131E-C823-43E6-A130-4950F006CAA7}" presName="sibTrans" presStyleCnt="0"/>
      <dgm:spPr/>
    </dgm:pt>
    <dgm:pt modelId="{B11FB8EC-5163-4FF9-A4C5-4D6F270FBAE8}" type="pres">
      <dgm:prSet presAssocID="{ED84393A-6660-49E3-9546-B832DC6658FB}" presName="node" presStyleLbl="node1" presStyleIdx="3" presStyleCnt="5">
        <dgm:presLayoutVars>
          <dgm:bulletEnabled val="1"/>
        </dgm:presLayoutVars>
      </dgm:prSet>
      <dgm:spPr/>
    </dgm:pt>
    <dgm:pt modelId="{FC73E0C0-B0E3-490A-9B60-DBDB01B4B149}" type="pres">
      <dgm:prSet presAssocID="{717F1632-FA4C-4BD2-8665-AF6793FACF2B}" presName="sibTrans" presStyleCnt="0"/>
      <dgm:spPr/>
    </dgm:pt>
    <dgm:pt modelId="{DD846986-1A6B-4E38-BCFE-7D669D82CEDE}" type="pres">
      <dgm:prSet presAssocID="{22902FA9-5FA0-4E46-ABDB-BA839CB2F76B}" presName="node" presStyleLbl="node1" presStyleIdx="4" presStyleCnt="5">
        <dgm:presLayoutVars>
          <dgm:bulletEnabled val="1"/>
        </dgm:presLayoutVars>
      </dgm:prSet>
      <dgm:spPr/>
    </dgm:pt>
  </dgm:ptLst>
  <dgm:cxnLst>
    <dgm:cxn modelId="{D468D0BF-6D4F-4E78-9E05-E9E65EC1E23B}" type="presOf" srcId="{ED84393A-6660-49E3-9546-B832DC6658FB}" destId="{B11FB8EC-5163-4FF9-A4C5-4D6F270FBAE8}" srcOrd="0" destOrd="0" presId="urn:microsoft.com/office/officeart/2005/8/layout/default"/>
    <dgm:cxn modelId="{D281932C-DADA-4B0B-8769-4F7882422C2C}" type="presOf" srcId="{6D2659FB-43AF-47A4-A078-9A6E18B5840A}" destId="{997D4483-5FD9-4C8C-A4AF-94E980C34E2A}" srcOrd="0" destOrd="0" presId="urn:microsoft.com/office/officeart/2005/8/layout/default"/>
    <dgm:cxn modelId="{DB5BFD56-0B69-462A-ACE8-B9B913A68F17}" srcId="{6D2659FB-43AF-47A4-A078-9A6E18B5840A}" destId="{ED84393A-6660-49E3-9546-B832DC6658FB}" srcOrd="3" destOrd="0" parTransId="{02CDDEEE-1ABE-46AE-81B4-D6C8104DA184}" sibTransId="{717F1632-FA4C-4BD2-8665-AF6793FACF2B}"/>
    <dgm:cxn modelId="{5A6721A6-CBCD-4D48-9751-88104061D43C}" srcId="{6D2659FB-43AF-47A4-A078-9A6E18B5840A}" destId="{E5BD3120-FBB0-4B80-8DDC-B3979F75F36C}" srcOrd="2" destOrd="0" parTransId="{7707201E-CC6F-4AC7-863A-EE5AD1F1212B}" sibTransId="{A1A6131E-C823-43E6-A130-4950F006CAA7}"/>
    <dgm:cxn modelId="{3844A1A7-3CCA-42C2-A764-D63C30BAE47F}" type="presOf" srcId="{E5BD3120-FBB0-4B80-8DDC-B3979F75F36C}" destId="{2F54BCEF-4E26-4B19-B58E-DB50F6319760}" srcOrd="0" destOrd="0" presId="urn:microsoft.com/office/officeart/2005/8/layout/default"/>
    <dgm:cxn modelId="{4EEFC9A9-946F-4134-ACB3-2EEE481373B4}" srcId="{6D2659FB-43AF-47A4-A078-9A6E18B5840A}" destId="{F256B2E1-A012-496E-B536-ABBC586489AB}" srcOrd="0" destOrd="0" parTransId="{7A388B45-D32E-4358-9B32-2306D5E0B0B2}" sibTransId="{8DC94B4F-2DC9-4890-B6F3-CA1597B30D6C}"/>
    <dgm:cxn modelId="{651A7388-F888-4B62-ADE7-1BE99525C083}" type="presOf" srcId="{391FD3D1-388F-4C7B-A0A9-AB6C3C0B4334}" destId="{026C33D5-404D-4543-96FC-69BAAB99A4D6}" srcOrd="0" destOrd="0" presId="urn:microsoft.com/office/officeart/2005/8/layout/default"/>
    <dgm:cxn modelId="{DE78F999-BEA8-4615-9024-AC8EDD8E6DCC}" srcId="{6D2659FB-43AF-47A4-A078-9A6E18B5840A}" destId="{22902FA9-5FA0-4E46-ABDB-BA839CB2F76B}" srcOrd="4" destOrd="0" parTransId="{BF852835-FC6C-44EA-A4C4-D255C4FBD8CA}" sibTransId="{AA5C2BD2-9E52-45A0-95EE-FF52B64F416B}"/>
    <dgm:cxn modelId="{5354E1E9-FE55-4955-B01B-D582423034C9}" srcId="{6D2659FB-43AF-47A4-A078-9A6E18B5840A}" destId="{391FD3D1-388F-4C7B-A0A9-AB6C3C0B4334}" srcOrd="1" destOrd="0" parTransId="{D1B3643E-93E9-483B-9B72-540B0103AF0E}" sibTransId="{F26AD9C8-7E31-4A7D-9005-53F4C366AA07}"/>
    <dgm:cxn modelId="{A79D9AA9-6B47-4C34-85FB-ACDD073DA82C}" type="presOf" srcId="{F256B2E1-A012-496E-B536-ABBC586489AB}" destId="{A5056047-11B5-45E7-855D-76DCF06D598A}" srcOrd="0" destOrd="0" presId="urn:microsoft.com/office/officeart/2005/8/layout/default"/>
    <dgm:cxn modelId="{39488522-979B-4EDA-9DFE-4D02BB091D2B}" type="presOf" srcId="{22902FA9-5FA0-4E46-ABDB-BA839CB2F76B}" destId="{DD846986-1A6B-4E38-BCFE-7D669D82CEDE}" srcOrd="0" destOrd="0" presId="urn:microsoft.com/office/officeart/2005/8/layout/default"/>
    <dgm:cxn modelId="{CF8893BB-30C7-497C-B4B2-79D96B7D0E66}" type="presParOf" srcId="{997D4483-5FD9-4C8C-A4AF-94E980C34E2A}" destId="{A5056047-11B5-45E7-855D-76DCF06D598A}" srcOrd="0" destOrd="0" presId="urn:microsoft.com/office/officeart/2005/8/layout/default"/>
    <dgm:cxn modelId="{247E07A9-60A5-404B-9F64-3FEAF4DCC5DA}" type="presParOf" srcId="{997D4483-5FD9-4C8C-A4AF-94E980C34E2A}" destId="{D53B83EF-92C2-4073-A8B9-84EA49A173F2}" srcOrd="1" destOrd="0" presId="urn:microsoft.com/office/officeart/2005/8/layout/default"/>
    <dgm:cxn modelId="{E113B098-0C92-4068-B81E-D5F57E28382B}" type="presParOf" srcId="{997D4483-5FD9-4C8C-A4AF-94E980C34E2A}" destId="{026C33D5-404D-4543-96FC-69BAAB99A4D6}" srcOrd="2" destOrd="0" presId="urn:microsoft.com/office/officeart/2005/8/layout/default"/>
    <dgm:cxn modelId="{D12987E4-A71B-40AB-98EE-67420832743C}" type="presParOf" srcId="{997D4483-5FD9-4C8C-A4AF-94E980C34E2A}" destId="{A1271DCA-3809-4399-9DA0-9FFA2DA81AE5}" srcOrd="3" destOrd="0" presId="urn:microsoft.com/office/officeart/2005/8/layout/default"/>
    <dgm:cxn modelId="{DFF3C9EB-8D54-4DFD-AEDD-878ECAA36C8A}" type="presParOf" srcId="{997D4483-5FD9-4C8C-A4AF-94E980C34E2A}" destId="{2F54BCEF-4E26-4B19-B58E-DB50F6319760}" srcOrd="4" destOrd="0" presId="urn:microsoft.com/office/officeart/2005/8/layout/default"/>
    <dgm:cxn modelId="{2B07863A-3B9B-405E-8511-26E284CFD9F3}" type="presParOf" srcId="{997D4483-5FD9-4C8C-A4AF-94E980C34E2A}" destId="{87A7E32A-751F-4979-B235-531E2DEF69BB}" srcOrd="5" destOrd="0" presId="urn:microsoft.com/office/officeart/2005/8/layout/default"/>
    <dgm:cxn modelId="{F6C97AE0-2E0B-4569-9A09-097D90493E93}" type="presParOf" srcId="{997D4483-5FD9-4C8C-A4AF-94E980C34E2A}" destId="{B11FB8EC-5163-4FF9-A4C5-4D6F270FBAE8}" srcOrd="6" destOrd="0" presId="urn:microsoft.com/office/officeart/2005/8/layout/default"/>
    <dgm:cxn modelId="{44E9DBC1-8CBA-4815-A277-549E643F882E}" type="presParOf" srcId="{997D4483-5FD9-4C8C-A4AF-94E980C34E2A}" destId="{FC73E0C0-B0E3-490A-9B60-DBDB01B4B149}" srcOrd="7" destOrd="0" presId="urn:microsoft.com/office/officeart/2005/8/layout/default"/>
    <dgm:cxn modelId="{A12BC02D-2ACA-4656-A2D3-F59BB5257CA4}" type="presParOf" srcId="{997D4483-5FD9-4C8C-A4AF-94E980C34E2A}" destId="{DD846986-1A6B-4E38-BCFE-7D669D82CEDE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8FC9DF4-6898-4EA2-9291-02B1FE6EF4D2}" type="doc">
      <dgm:prSet loTypeId="urn:microsoft.com/office/officeart/2005/8/layout/radial5" loCatId="cycle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CBD714A5-BF40-4CA8-A10E-1C3011A1B6DA}">
      <dgm:prSet phldrT="[Текст]" custT="1"/>
      <dgm:spPr/>
      <dgm:t>
        <a:bodyPr/>
        <a:lstStyle/>
        <a:p>
          <a:r>
            <a:rPr lang="ru-RU" sz="1800" b="1" dirty="0" smtClean="0"/>
            <a:t>компоненты</a:t>
          </a:r>
          <a:endParaRPr lang="ru-RU" sz="1800" b="1" dirty="0"/>
        </a:p>
      </dgm:t>
    </dgm:pt>
    <dgm:pt modelId="{8ECAAA3E-5603-4006-8CC6-0DE277BE1D7A}" type="parTrans" cxnId="{ACEB363D-E925-43B3-90D7-3D04F5CD4718}">
      <dgm:prSet/>
      <dgm:spPr/>
      <dgm:t>
        <a:bodyPr/>
        <a:lstStyle/>
        <a:p>
          <a:endParaRPr lang="ru-RU"/>
        </a:p>
      </dgm:t>
    </dgm:pt>
    <dgm:pt modelId="{56EA46A7-2ED4-49DC-9F93-2EF8EF67E19F}" type="sibTrans" cxnId="{ACEB363D-E925-43B3-90D7-3D04F5CD4718}">
      <dgm:prSet/>
      <dgm:spPr/>
      <dgm:t>
        <a:bodyPr/>
        <a:lstStyle/>
        <a:p>
          <a:endParaRPr lang="ru-RU"/>
        </a:p>
      </dgm:t>
    </dgm:pt>
    <dgm:pt modelId="{761B92F9-DAF1-4C40-AB2A-BA79B107887E}">
      <dgm:prSet phldrT="[Текст]"/>
      <dgm:spPr/>
      <dgm:t>
        <a:bodyPr/>
        <a:lstStyle/>
        <a:p>
          <a:r>
            <a:rPr lang="ru-RU" dirty="0" smtClean="0"/>
            <a:t>игровые действия</a:t>
          </a:r>
          <a:endParaRPr lang="ru-RU" dirty="0"/>
        </a:p>
      </dgm:t>
    </dgm:pt>
    <dgm:pt modelId="{81BA60ED-6189-4D9E-8893-8E49D1A526E3}" type="parTrans" cxnId="{50DC1E21-32CB-47AC-A6E6-A1FF7E4B1F68}">
      <dgm:prSet/>
      <dgm:spPr/>
      <dgm:t>
        <a:bodyPr/>
        <a:lstStyle/>
        <a:p>
          <a:endParaRPr lang="ru-RU"/>
        </a:p>
      </dgm:t>
    </dgm:pt>
    <dgm:pt modelId="{8EE0054C-46D5-4F14-8F03-D6709E73C5A1}" type="sibTrans" cxnId="{50DC1E21-32CB-47AC-A6E6-A1FF7E4B1F68}">
      <dgm:prSet/>
      <dgm:spPr/>
      <dgm:t>
        <a:bodyPr/>
        <a:lstStyle/>
        <a:p>
          <a:endParaRPr lang="ru-RU"/>
        </a:p>
      </dgm:t>
    </dgm:pt>
    <dgm:pt modelId="{8DDA49E4-AC81-4C55-96AD-9AAE51383762}">
      <dgm:prSet phldrT="[Текст]" custT="1"/>
      <dgm:spPr/>
      <dgm:t>
        <a:bodyPr/>
        <a:lstStyle/>
        <a:p>
          <a:r>
            <a:rPr lang="ru-RU" sz="1600" dirty="0" smtClean="0"/>
            <a:t>правила</a:t>
          </a:r>
          <a:endParaRPr lang="ru-RU" sz="1600" dirty="0"/>
        </a:p>
      </dgm:t>
    </dgm:pt>
    <dgm:pt modelId="{C2736682-91C2-4F62-B49C-DB1C03F9F08B}" type="parTrans" cxnId="{DC3661D4-5F84-48C1-9D77-5B58530D6F10}">
      <dgm:prSet/>
      <dgm:spPr/>
      <dgm:t>
        <a:bodyPr/>
        <a:lstStyle/>
        <a:p>
          <a:endParaRPr lang="ru-RU"/>
        </a:p>
      </dgm:t>
    </dgm:pt>
    <dgm:pt modelId="{9B92624A-9AA1-4A6D-AE5F-792074BDEC8E}" type="sibTrans" cxnId="{DC3661D4-5F84-48C1-9D77-5B58530D6F10}">
      <dgm:prSet/>
      <dgm:spPr/>
      <dgm:t>
        <a:bodyPr/>
        <a:lstStyle/>
        <a:p>
          <a:endParaRPr lang="ru-RU"/>
        </a:p>
      </dgm:t>
    </dgm:pt>
    <dgm:pt modelId="{DD199E25-DD56-4BA8-A966-9AC70DE1AB34}">
      <dgm:prSet phldrT="[Текст]" custT="1"/>
      <dgm:spPr/>
      <dgm:t>
        <a:bodyPr/>
        <a:lstStyle/>
        <a:p>
          <a:r>
            <a:rPr lang="ru-RU" sz="1600" dirty="0" smtClean="0"/>
            <a:t>содержание</a:t>
          </a:r>
          <a:endParaRPr lang="ru-RU" sz="1600" dirty="0"/>
        </a:p>
      </dgm:t>
    </dgm:pt>
    <dgm:pt modelId="{E436B137-CBA7-4282-B6A4-C7AF6A875041}" type="parTrans" cxnId="{6EAB32B4-775B-4333-BF37-1AA3427B4AFA}">
      <dgm:prSet/>
      <dgm:spPr/>
      <dgm:t>
        <a:bodyPr/>
        <a:lstStyle/>
        <a:p>
          <a:endParaRPr lang="ru-RU"/>
        </a:p>
      </dgm:t>
    </dgm:pt>
    <dgm:pt modelId="{86C58420-9E8A-4A9E-90A3-2FBF0DF9396C}" type="sibTrans" cxnId="{6EAB32B4-775B-4333-BF37-1AA3427B4AFA}">
      <dgm:prSet/>
      <dgm:spPr/>
      <dgm:t>
        <a:bodyPr/>
        <a:lstStyle/>
        <a:p>
          <a:endParaRPr lang="ru-RU"/>
        </a:p>
      </dgm:t>
    </dgm:pt>
    <dgm:pt modelId="{3A969A7E-C434-4098-A6DD-5D5FE19F2D36}" type="pres">
      <dgm:prSet presAssocID="{78FC9DF4-6898-4EA2-9291-02B1FE6EF4D2}" presName="Name0" presStyleCnt="0">
        <dgm:presLayoutVars>
          <dgm:chMax val="1"/>
          <dgm:dir/>
          <dgm:animLvl val="ctr"/>
          <dgm:resizeHandles val="exact"/>
        </dgm:presLayoutVars>
      </dgm:prSet>
      <dgm:spPr/>
    </dgm:pt>
    <dgm:pt modelId="{68D16234-2839-41A9-BD77-2DF9DC82BE71}" type="pres">
      <dgm:prSet presAssocID="{CBD714A5-BF40-4CA8-A10E-1C3011A1B6DA}" presName="centerShape" presStyleLbl="node0" presStyleIdx="0" presStyleCnt="1" custScaleX="180548" custScaleY="97850" custLinFactNeighborY="-7184"/>
      <dgm:spPr/>
    </dgm:pt>
    <dgm:pt modelId="{E2BA794F-AE27-4A49-B841-4E2746EA1343}" type="pres">
      <dgm:prSet presAssocID="{81BA60ED-6189-4D9E-8893-8E49D1A526E3}" presName="parTrans" presStyleLbl="sibTrans2D1" presStyleIdx="0" presStyleCnt="3"/>
      <dgm:spPr/>
    </dgm:pt>
    <dgm:pt modelId="{2F611D61-13C0-41B0-83F9-9494B61795A0}" type="pres">
      <dgm:prSet presAssocID="{81BA60ED-6189-4D9E-8893-8E49D1A526E3}" presName="connectorText" presStyleLbl="sibTrans2D1" presStyleIdx="0" presStyleCnt="3"/>
      <dgm:spPr/>
    </dgm:pt>
    <dgm:pt modelId="{C6C8CF2A-D43B-4608-AB32-D03418F70CA1}" type="pres">
      <dgm:prSet presAssocID="{761B92F9-DAF1-4C40-AB2A-BA79B107887E}" presName="node" presStyleLbl="node1" presStyleIdx="0" presStyleCnt="3" custScaleX="157206" custScaleY="7384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F628D56-1146-41BA-B56B-D6C8863D5F16}" type="pres">
      <dgm:prSet presAssocID="{C2736682-91C2-4F62-B49C-DB1C03F9F08B}" presName="parTrans" presStyleLbl="sibTrans2D1" presStyleIdx="1" presStyleCnt="3"/>
      <dgm:spPr/>
    </dgm:pt>
    <dgm:pt modelId="{965C2AF8-8363-4B6B-BE87-94253AA90B6C}" type="pres">
      <dgm:prSet presAssocID="{C2736682-91C2-4F62-B49C-DB1C03F9F08B}" presName="connectorText" presStyleLbl="sibTrans2D1" presStyleIdx="1" presStyleCnt="3"/>
      <dgm:spPr/>
    </dgm:pt>
    <dgm:pt modelId="{F4E74050-C23D-4DFC-B1BE-991015DE4721}" type="pres">
      <dgm:prSet presAssocID="{8DDA49E4-AC81-4C55-96AD-9AAE51383762}" presName="node" presStyleLbl="node1" presStyleIdx="1" presStyleCnt="3" custScaleX="129955" custScaleY="76977">
        <dgm:presLayoutVars>
          <dgm:bulletEnabled val="1"/>
        </dgm:presLayoutVars>
      </dgm:prSet>
      <dgm:spPr/>
    </dgm:pt>
    <dgm:pt modelId="{206C6F73-B63B-4CFB-9A18-E9CCCE1B85BE}" type="pres">
      <dgm:prSet presAssocID="{E436B137-CBA7-4282-B6A4-C7AF6A875041}" presName="parTrans" presStyleLbl="sibTrans2D1" presStyleIdx="2" presStyleCnt="3"/>
      <dgm:spPr/>
    </dgm:pt>
    <dgm:pt modelId="{29D6A9D7-67EE-4FBF-9E20-7625DD89B905}" type="pres">
      <dgm:prSet presAssocID="{E436B137-CBA7-4282-B6A4-C7AF6A875041}" presName="connectorText" presStyleLbl="sibTrans2D1" presStyleIdx="2" presStyleCnt="3"/>
      <dgm:spPr/>
    </dgm:pt>
    <dgm:pt modelId="{8254EC7A-ABE3-4EFB-9D6A-4B3DC3992231}" type="pres">
      <dgm:prSet presAssocID="{DD199E25-DD56-4BA8-A966-9AC70DE1AB34}" presName="node" presStyleLbl="node1" presStyleIdx="2" presStyleCnt="3" custScaleX="153084" custScaleY="64312">
        <dgm:presLayoutVars>
          <dgm:bulletEnabled val="1"/>
        </dgm:presLayoutVars>
      </dgm:prSet>
      <dgm:spPr/>
    </dgm:pt>
  </dgm:ptLst>
  <dgm:cxnLst>
    <dgm:cxn modelId="{ACEB363D-E925-43B3-90D7-3D04F5CD4718}" srcId="{78FC9DF4-6898-4EA2-9291-02B1FE6EF4D2}" destId="{CBD714A5-BF40-4CA8-A10E-1C3011A1B6DA}" srcOrd="0" destOrd="0" parTransId="{8ECAAA3E-5603-4006-8CC6-0DE277BE1D7A}" sibTransId="{56EA46A7-2ED4-49DC-9F93-2EF8EF67E19F}"/>
    <dgm:cxn modelId="{8F905D67-4216-43E1-A31C-1D22F86AA5B2}" type="presOf" srcId="{81BA60ED-6189-4D9E-8893-8E49D1A526E3}" destId="{2F611D61-13C0-41B0-83F9-9494B61795A0}" srcOrd="1" destOrd="0" presId="urn:microsoft.com/office/officeart/2005/8/layout/radial5"/>
    <dgm:cxn modelId="{C591CBBB-D271-4032-8BF3-053C481F71E2}" type="presOf" srcId="{81BA60ED-6189-4D9E-8893-8E49D1A526E3}" destId="{E2BA794F-AE27-4A49-B841-4E2746EA1343}" srcOrd="0" destOrd="0" presId="urn:microsoft.com/office/officeart/2005/8/layout/radial5"/>
    <dgm:cxn modelId="{C62B8775-5542-4467-A1F5-2E029F73A899}" type="presOf" srcId="{CBD714A5-BF40-4CA8-A10E-1C3011A1B6DA}" destId="{68D16234-2839-41A9-BD77-2DF9DC82BE71}" srcOrd="0" destOrd="0" presId="urn:microsoft.com/office/officeart/2005/8/layout/radial5"/>
    <dgm:cxn modelId="{5CBF2BA5-942A-47F4-9805-25F06C637C6D}" type="presOf" srcId="{761B92F9-DAF1-4C40-AB2A-BA79B107887E}" destId="{C6C8CF2A-D43B-4608-AB32-D03418F70CA1}" srcOrd="0" destOrd="0" presId="urn:microsoft.com/office/officeart/2005/8/layout/radial5"/>
    <dgm:cxn modelId="{6679A12C-D30D-47B1-9140-C7818584C7B9}" type="presOf" srcId="{C2736682-91C2-4F62-B49C-DB1C03F9F08B}" destId="{8F628D56-1146-41BA-B56B-D6C8863D5F16}" srcOrd="0" destOrd="0" presId="urn:microsoft.com/office/officeart/2005/8/layout/radial5"/>
    <dgm:cxn modelId="{628F7AFC-4143-43F0-916C-FE7E1A5380D3}" type="presOf" srcId="{E436B137-CBA7-4282-B6A4-C7AF6A875041}" destId="{29D6A9D7-67EE-4FBF-9E20-7625DD89B905}" srcOrd="1" destOrd="0" presId="urn:microsoft.com/office/officeart/2005/8/layout/radial5"/>
    <dgm:cxn modelId="{BDFA78F4-E9A8-4E0C-ABE7-BAC870A429DF}" type="presOf" srcId="{8DDA49E4-AC81-4C55-96AD-9AAE51383762}" destId="{F4E74050-C23D-4DFC-B1BE-991015DE4721}" srcOrd="0" destOrd="0" presId="urn:microsoft.com/office/officeart/2005/8/layout/radial5"/>
    <dgm:cxn modelId="{90ABF1BA-503D-44F8-8CE1-35CED1ED2466}" type="presOf" srcId="{78FC9DF4-6898-4EA2-9291-02B1FE6EF4D2}" destId="{3A969A7E-C434-4098-A6DD-5D5FE19F2D36}" srcOrd="0" destOrd="0" presId="urn:microsoft.com/office/officeart/2005/8/layout/radial5"/>
    <dgm:cxn modelId="{50DC1E21-32CB-47AC-A6E6-A1FF7E4B1F68}" srcId="{CBD714A5-BF40-4CA8-A10E-1C3011A1B6DA}" destId="{761B92F9-DAF1-4C40-AB2A-BA79B107887E}" srcOrd="0" destOrd="0" parTransId="{81BA60ED-6189-4D9E-8893-8E49D1A526E3}" sibTransId="{8EE0054C-46D5-4F14-8F03-D6709E73C5A1}"/>
    <dgm:cxn modelId="{2D10A132-DD6B-4917-B43E-4D83B1D7AB9B}" type="presOf" srcId="{DD199E25-DD56-4BA8-A966-9AC70DE1AB34}" destId="{8254EC7A-ABE3-4EFB-9D6A-4B3DC3992231}" srcOrd="0" destOrd="0" presId="urn:microsoft.com/office/officeart/2005/8/layout/radial5"/>
    <dgm:cxn modelId="{DC3661D4-5F84-48C1-9D77-5B58530D6F10}" srcId="{CBD714A5-BF40-4CA8-A10E-1C3011A1B6DA}" destId="{8DDA49E4-AC81-4C55-96AD-9AAE51383762}" srcOrd="1" destOrd="0" parTransId="{C2736682-91C2-4F62-B49C-DB1C03F9F08B}" sibTransId="{9B92624A-9AA1-4A6D-AE5F-792074BDEC8E}"/>
    <dgm:cxn modelId="{AC87E6BD-DC59-42E8-9FF8-80CD9A0A3507}" type="presOf" srcId="{E436B137-CBA7-4282-B6A4-C7AF6A875041}" destId="{206C6F73-B63B-4CFB-9A18-E9CCCE1B85BE}" srcOrd="0" destOrd="0" presId="urn:microsoft.com/office/officeart/2005/8/layout/radial5"/>
    <dgm:cxn modelId="{6EAB32B4-775B-4333-BF37-1AA3427B4AFA}" srcId="{CBD714A5-BF40-4CA8-A10E-1C3011A1B6DA}" destId="{DD199E25-DD56-4BA8-A966-9AC70DE1AB34}" srcOrd="2" destOrd="0" parTransId="{E436B137-CBA7-4282-B6A4-C7AF6A875041}" sibTransId="{86C58420-9E8A-4A9E-90A3-2FBF0DF9396C}"/>
    <dgm:cxn modelId="{70299A36-AD74-42DE-9385-31E0DA26D991}" type="presOf" srcId="{C2736682-91C2-4F62-B49C-DB1C03F9F08B}" destId="{965C2AF8-8363-4B6B-BE87-94253AA90B6C}" srcOrd="1" destOrd="0" presId="urn:microsoft.com/office/officeart/2005/8/layout/radial5"/>
    <dgm:cxn modelId="{02D67E2A-AF1B-487B-9C4F-8FB8E129741E}" type="presParOf" srcId="{3A969A7E-C434-4098-A6DD-5D5FE19F2D36}" destId="{68D16234-2839-41A9-BD77-2DF9DC82BE71}" srcOrd="0" destOrd="0" presId="urn:microsoft.com/office/officeart/2005/8/layout/radial5"/>
    <dgm:cxn modelId="{1A6A6448-A069-4F9B-95BC-3B096C6201AA}" type="presParOf" srcId="{3A969A7E-C434-4098-A6DD-5D5FE19F2D36}" destId="{E2BA794F-AE27-4A49-B841-4E2746EA1343}" srcOrd="1" destOrd="0" presId="urn:microsoft.com/office/officeart/2005/8/layout/radial5"/>
    <dgm:cxn modelId="{4937FBC8-2EDB-495F-AB13-A1FA321DB395}" type="presParOf" srcId="{E2BA794F-AE27-4A49-B841-4E2746EA1343}" destId="{2F611D61-13C0-41B0-83F9-9494B61795A0}" srcOrd="0" destOrd="0" presId="urn:microsoft.com/office/officeart/2005/8/layout/radial5"/>
    <dgm:cxn modelId="{B139AADB-FD50-4E1A-8E6A-C29ED9851508}" type="presParOf" srcId="{3A969A7E-C434-4098-A6DD-5D5FE19F2D36}" destId="{C6C8CF2A-D43B-4608-AB32-D03418F70CA1}" srcOrd="2" destOrd="0" presId="urn:microsoft.com/office/officeart/2005/8/layout/radial5"/>
    <dgm:cxn modelId="{736D3C99-CD34-41E7-AD1F-62F67963C64A}" type="presParOf" srcId="{3A969A7E-C434-4098-A6DD-5D5FE19F2D36}" destId="{8F628D56-1146-41BA-B56B-D6C8863D5F16}" srcOrd="3" destOrd="0" presId="urn:microsoft.com/office/officeart/2005/8/layout/radial5"/>
    <dgm:cxn modelId="{93D24AA5-4B2A-4BBD-9FB5-F0CF6E11789A}" type="presParOf" srcId="{8F628D56-1146-41BA-B56B-D6C8863D5F16}" destId="{965C2AF8-8363-4B6B-BE87-94253AA90B6C}" srcOrd="0" destOrd="0" presId="urn:microsoft.com/office/officeart/2005/8/layout/radial5"/>
    <dgm:cxn modelId="{3B5C7F1C-0529-4DA0-8D72-52AD9F765D5F}" type="presParOf" srcId="{3A969A7E-C434-4098-A6DD-5D5FE19F2D36}" destId="{F4E74050-C23D-4DFC-B1BE-991015DE4721}" srcOrd="4" destOrd="0" presId="urn:microsoft.com/office/officeart/2005/8/layout/radial5"/>
    <dgm:cxn modelId="{77213DB5-8A74-4896-B497-FFF038380B2A}" type="presParOf" srcId="{3A969A7E-C434-4098-A6DD-5D5FE19F2D36}" destId="{206C6F73-B63B-4CFB-9A18-E9CCCE1B85BE}" srcOrd="5" destOrd="0" presId="urn:microsoft.com/office/officeart/2005/8/layout/radial5"/>
    <dgm:cxn modelId="{F7EB2AC0-1C04-4507-BEBC-2EDDE66350A9}" type="presParOf" srcId="{206C6F73-B63B-4CFB-9A18-E9CCCE1B85BE}" destId="{29D6A9D7-67EE-4FBF-9E20-7625DD89B905}" srcOrd="0" destOrd="0" presId="urn:microsoft.com/office/officeart/2005/8/layout/radial5"/>
    <dgm:cxn modelId="{4A653B4C-AD9F-44E5-8F50-83E257317C52}" type="presParOf" srcId="{3A969A7E-C434-4098-A6DD-5D5FE19F2D36}" destId="{8254EC7A-ABE3-4EFB-9D6A-4B3DC3992231}" srcOrd="6" destOrd="0" presId="urn:microsoft.com/office/officeart/2005/8/layout/radial5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93BC320-0E17-45B0-B443-EF227B61E354}" type="doc">
      <dgm:prSet loTypeId="urn:microsoft.com/office/officeart/2005/8/layout/h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027F0A3-9D67-42B1-81C1-86307654669D}">
      <dgm:prSet phldrT="[Текст]"/>
      <dgm:spPr/>
      <dgm:t>
        <a:bodyPr/>
        <a:lstStyle/>
        <a:p>
          <a:r>
            <a:rPr lang="ru-RU" dirty="0" smtClean="0"/>
            <a:t>По двигательному содержанию</a:t>
          </a:r>
          <a:endParaRPr lang="ru-RU" dirty="0"/>
        </a:p>
      </dgm:t>
    </dgm:pt>
    <dgm:pt modelId="{E60ADA6D-3C22-45A3-A5F8-179C9F888642}" type="parTrans" cxnId="{BE039E85-E793-4B45-966A-A22E456A33E2}">
      <dgm:prSet/>
      <dgm:spPr/>
      <dgm:t>
        <a:bodyPr/>
        <a:lstStyle/>
        <a:p>
          <a:endParaRPr lang="ru-RU"/>
        </a:p>
      </dgm:t>
    </dgm:pt>
    <dgm:pt modelId="{5622A40C-F3A7-46B7-870B-208B141E8443}" type="sibTrans" cxnId="{BE039E85-E793-4B45-966A-A22E456A33E2}">
      <dgm:prSet/>
      <dgm:spPr/>
      <dgm:t>
        <a:bodyPr/>
        <a:lstStyle/>
        <a:p>
          <a:endParaRPr lang="ru-RU"/>
        </a:p>
      </dgm:t>
    </dgm:pt>
    <dgm:pt modelId="{5DD1C3FA-B7EB-4017-A135-2B34F4F45B5F}">
      <dgm:prSet phldrT="[Текст]"/>
      <dgm:spPr/>
      <dgm:t>
        <a:bodyPr/>
        <a:lstStyle/>
        <a:p>
          <a:r>
            <a:rPr lang="ru-RU" dirty="0" smtClean="0"/>
            <a:t>По образному содержанию</a:t>
          </a:r>
          <a:endParaRPr lang="ru-RU" dirty="0"/>
        </a:p>
      </dgm:t>
    </dgm:pt>
    <dgm:pt modelId="{834793C9-E6F3-4B2D-A3BE-79833F117CA3}" type="parTrans" cxnId="{ABD199E0-2AC6-414F-8EC7-0E7D9C01C336}">
      <dgm:prSet/>
      <dgm:spPr/>
      <dgm:t>
        <a:bodyPr/>
        <a:lstStyle/>
        <a:p>
          <a:endParaRPr lang="ru-RU"/>
        </a:p>
      </dgm:t>
    </dgm:pt>
    <dgm:pt modelId="{B1A2758D-15B2-493B-8689-34633E029336}" type="sibTrans" cxnId="{ABD199E0-2AC6-414F-8EC7-0E7D9C01C336}">
      <dgm:prSet/>
      <dgm:spPr/>
      <dgm:t>
        <a:bodyPr/>
        <a:lstStyle/>
        <a:p>
          <a:endParaRPr lang="ru-RU"/>
        </a:p>
      </dgm:t>
    </dgm:pt>
    <dgm:pt modelId="{A6D63193-0BB0-45C3-8350-A286491C99AD}">
      <dgm:prSet phldrT="[Текст]"/>
      <dgm:spPr/>
      <dgm:t>
        <a:bodyPr/>
        <a:lstStyle/>
        <a:p>
          <a:r>
            <a:rPr lang="ru-RU" dirty="0" smtClean="0"/>
            <a:t>сюжетные</a:t>
          </a:r>
          <a:endParaRPr lang="ru-RU" dirty="0"/>
        </a:p>
      </dgm:t>
    </dgm:pt>
    <dgm:pt modelId="{52BF2738-BBA3-4925-A1A9-C80A1A504047}" type="parTrans" cxnId="{9678380E-AC44-4816-A858-A620206265FC}">
      <dgm:prSet/>
      <dgm:spPr/>
      <dgm:t>
        <a:bodyPr/>
        <a:lstStyle/>
        <a:p>
          <a:endParaRPr lang="ru-RU"/>
        </a:p>
      </dgm:t>
    </dgm:pt>
    <dgm:pt modelId="{A78A0E7C-C47C-4299-9811-4F5A20E5C34E}" type="sibTrans" cxnId="{9678380E-AC44-4816-A858-A620206265FC}">
      <dgm:prSet/>
      <dgm:spPr/>
      <dgm:t>
        <a:bodyPr/>
        <a:lstStyle/>
        <a:p>
          <a:endParaRPr lang="ru-RU"/>
        </a:p>
      </dgm:t>
    </dgm:pt>
    <dgm:pt modelId="{CA187CA1-7C13-434C-8132-A833E00AE7C2}">
      <dgm:prSet phldrT="[Текст]"/>
      <dgm:spPr/>
      <dgm:t>
        <a:bodyPr/>
        <a:lstStyle/>
        <a:p>
          <a:r>
            <a:rPr lang="ru-RU" dirty="0" smtClean="0"/>
            <a:t>бессюжетные</a:t>
          </a:r>
          <a:endParaRPr lang="ru-RU" dirty="0"/>
        </a:p>
      </dgm:t>
    </dgm:pt>
    <dgm:pt modelId="{1B474A9F-D41E-422D-B6F9-800B8EA6B173}" type="parTrans" cxnId="{09C867F8-1CF3-47C9-8020-76CF170FA8A3}">
      <dgm:prSet/>
      <dgm:spPr/>
      <dgm:t>
        <a:bodyPr/>
        <a:lstStyle/>
        <a:p>
          <a:endParaRPr lang="ru-RU"/>
        </a:p>
      </dgm:t>
    </dgm:pt>
    <dgm:pt modelId="{ACE4DBE9-95F5-4FB9-A80A-B717D904DAA3}" type="sibTrans" cxnId="{09C867F8-1CF3-47C9-8020-76CF170FA8A3}">
      <dgm:prSet/>
      <dgm:spPr/>
      <dgm:t>
        <a:bodyPr/>
        <a:lstStyle/>
        <a:p>
          <a:endParaRPr lang="ru-RU"/>
        </a:p>
      </dgm:t>
    </dgm:pt>
    <dgm:pt modelId="{FC246B58-BAF6-4113-9C35-5BD850C66F2A}">
      <dgm:prSet phldrT="[Текст]"/>
      <dgm:spPr/>
      <dgm:t>
        <a:bodyPr/>
        <a:lstStyle/>
        <a:p>
          <a:r>
            <a:rPr lang="ru-RU" dirty="0" smtClean="0"/>
            <a:t>По динамическим характеристикам</a:t>
          </a:r>
          <a:endParaRPr lang="ru-RU" dirty="0"/>
        </a:p>
      </dgm:t>
    </dgm:pt>
    <dgm:pt modelId="{1BA5C846-9149-455B-99A1-7B0EB0AF718F}" type="parTrans" cxnId="{FD92CCE6-8A05-4CBF-B1F8-C84CB654784E}">
      <dgm:prSet/>
      <dgm:spPr/>
      <dgm:t>
        <a:bodyPr/>
        <a:lstStyle/>
        <a:p>
          <a:endParaRPr lang="ru-RU"/>
        </a:p>
      </dgm:t>
    </dgm:pt>
    <dgm:pt modelId="{25F9E478-296D-4CBC-8EB7-B6ABF6F63F3D}" type="sibTrans" cxnId="{FD92CCE6-8A05-4CBF-B1F8-C84CB654784E}">
      <dgm:prSet/>
      <dgm:spPr/>
      <dgm:t>
        <a:bodyPr/>
        <a:lstStyle/>
        <a:p>
          <a:endParaRPr lang="ru-RU"/>
        </a:p>
      </dgm:t>
    </dgm:pt>
    <dgm:pt modelId="{6F70B5C1-4CD0-4765-BD5D-347AD72A9B20}">
      <dgm:prSet phldrT="[Текст]"/>
      <dgm:spPr/>
      <dgm:t>
        <a:bodyPr/>
        <a:lstStyle/>
        <a:p>
          <a:r>
            <a:rPr lang="ru-RU" dirty="0" smtClean="0"/>
            <a:t>Малой подвижности</a:t>
          </a:r>
          <a:endParaRPr lang="ru-RU" dirty="0"/>
        </a:p>
      </dgm:t>
    </dgm:pt>
    <dgm:pt modelId="{3DCC12BB-6FC3-4BEB-A4C7-841F73FBE637}" type="parTrans" cxnId="{2E4CEE78-1915-4EDA-BA33-13BED4A2D9DF}">
      <dgm:prSet/>
      <dgm:spPr/>
      <dgm:t>
        <a:bodyPr/>
        <a:lstStyle/>
        <a:p>
          <a:endParaRPr lang="ru-RU"/>
        </a:p>
      </dgm:t>
    </dgm:pt>
    <dgm:pt modelId="{84911D66-B237-4878-B4E4-397819F7FFFC}" type="sibTrans" cxnId="{2E4CEE78-1915-4EDA-BA33-13BED4A2D9DF}">
      <dgm:prSet/>
      <dgm:spPr/>
      <dgm:t>
        <a:bodyPr/>
        <a:lstStyle/>
        <a:p>
          <a:endParaRPr lang="ru-RU"/>
        </a:p>
      </dgm:t>
    </dgm:pt>
    <dgm:pt modelId="{675B7A06-FD2E-45F7-AAF3-0FDE2DF36F75}">
      <dgm:prSet phldrT="[Текст]"/>
      <dgm:spPr/>
      <dgm:t>
        <a:bodyPr/>
        <a:lstStyle/>
        <a:p>
          <a:r>
            <a:rPr lang="ru-RU" dirty="0" smtClean="0"/>
            <a:t>Средней</a:t>
          </a:r>
          <a:endParaRPr lang="ru-RU" dirty="0"/>
        </a:p>
      </dgm:t>
    </dgm:pt>
    <dgm:pt modelId="{865146B3-2035-4A86-81D8-66ECB0B386C0}" type="parTrans" cxnId="{8428B67A-00BC-42B3-B759-ABF6B1196EE6}">
      <dgm:prSet/>
      <dgm:spPr/>
      <dgm:t>
        <a:bodyPr/>
        <a:lstStyle/>
        <a:p>
          <a:endParaRPr lang="ru-RU"/>
        </a:p>
      </dgm:t>
    </dgm:pt>
    <dgm:pt modelId="{7E6BA2D6-3972-40E3-9EA8-8E90DD9094CD}" type="sibTrans" cxnId="{8428B67A-00BC-42B3-B759-ABF6B1196EE6}">
      <dgm:prSet/>
      <dgm:spPr/>
      <dgm:t>
        <a:bodyPr/>
        <a:lstStyle/>
        <a:p>
          <a:endParaRPr lang="ru-RU"/>
        </a:p>
      </dgm:t>
    </dgm:pt>
    <dgm:pt modelId="{E98A05F0-A54B-4D77-B25F-F53DFA7FC5AD}">
      <dgm:prSet phldrT="[Текст]"/>
      <dgm:spPr/>
      <dgm:t>
        <a:bodyPr/>
        <a:lstStyle/>
        <a:p>
          <a:r>
            <a:rPr lang="ru-RU" dirty="0" smtClean="0"/>
            <a:t>Высокой </a:t>
          </a:r>
          <a:endParaRPr lang="ru-RU" dirty="0"/>
        </a:p>
      </dgm:t>
    </dgm:pt>
    <dgm:pt modelId="{91FA2847-4313-4B50-8E0A-7374491D9DB6}" type="parTrans" cxnId="{6A519D3E-5EEA-4C64-90AC-7596D46527DB}">
      <dgm:prSet/>
      <dgm:spPr/>
      <dgm:t>
        <a:bodyPr/>
        <a:lstStyle/>
        <a:p>
          <a:endParaRPr lang="ru-RU"/>
        </a:p>
      </dgm:t>
    </dgm:pt>
    <dgm:pt modelId="{509DD6E0-D1DB-47F2-A4E2-22F47C3732FF}" type="sibTrans" cxnId="{6A519D3E-5EEA-4C64-90AC-7596D46527DB}">
      <dgm:prSet/>
      <dgm:spPr/>
      <dgm:t>
        <a:bodyPr/>
        <a:lstStyle/>
        <a:p>
          <a:endParaRPr lang="ru-RU"/>
        </a:p>
      </dgm:t>
    </dgm:pt>
    <dgm:pt modelId="{F5DDECCF-BB6A-4EDD-9309-4888A55E4DBE}">
      <dgm:prSet phldrT="[Текст]"/>
      <dgm:spPr/>
      <dgm:t>
        <a:bodyPr/>
        <a:lstStyle/>
        <a:p>
          <a:r>
            <a:rPr lang="ru-RU" dirty="0" smtClean="0"/>
            <a:t>По количеству детей</a:t>
          </a:r>
          <a:endParaRPr lang="ru-RU" dirty="0"/>
        </a:p>
      </dgm:t>
    </dgm:pt>
    <dgm:pt modelId="{CF5DCC0D-0D28-4C99-A841-0C25C61B971E}" type="parTrans" cxnId="{FC218E54-A1FE-45FE-B4ED-D290A6418AC4}">
      <dgm:prSet/>
      <dgm:spPr/>
      <dgm:t>
        <a:bodyPr/>
        <a:lstStyle/>
        <a:p>
          <a:endParaRPr lang="ru-RU"/>
        </a:p>
      </dgm:t>
    </dgm:pt>
    <dgm:pt modelId="{3431CE20-E31A-4BAA-91E9-B95D46371121}" type="sibTrans" cxnId="{FC218E54-A1FE-45FE-B4ED-D290A6418AC4}">
      <dgm:prSet/>
      <dgm:spPr/>
      <dgm:t>
        <a:bodyPr/>
        <a:lstStyle/>
        <a:p>
          <a:endParaRPr lang="ru-RU"/>
        </a:p>
      </dgm:t>
    </dgm:pt>
    <dgm:pt modelId="{BBE221E5-43C3-43C2-AF14-8F548B788F45}">
      <dgm:prSet phldrT="[Текст]"/>
      <dgm:spPr/>
      <dgm:t>
        <a:bodyPr/>
        <a:lstStyle/>
        <a:p>
          <a:r>
            <a:rPr lang="ru-RU" dirty="0" smtClean="0"/>
            <a:t>По наличию словесного сопровождения</a:t>
          </a:r>
          <a:endParaRPr lang="ru-RU" dirty="0"/>
        </a:p>
      </dgm:t>
    </dgm:pt>
    <dgm:pt modelId="{11E947E1-EB51-4C53-8A7F-77B3D30F32A8}" type="parTrans" cxnId="{4444F40C-BB4F-44FA-A6FE-978DC28F6C03}">
      <dgm:prSet/>
      <dgm:spPr/>
      <dgm:t>
        <a:bodyPr/>
        <a:lstStyle/>
        <a:p>
          <a:endParaRPr lang="ru-RU"/>
        </a:p>
      </dgm:t>
    </dgm:pt>
    <dgm:pt modelId="{7A867281-3E06-4732-BB62-FCB9809F9770}" type="sibTrans" cxnId="{4444F40C-BB4F-44FA-A6FE-978DC28F6C03}">
      <dgm:prSet/>
      <dgm:spPr/>
      <dgm:t>
        <a:bodyPr/>
        <a:lstStyle/>
        <a:p>
          <a:endParaRPr lang="ru-RU"/>
        </a:p>
      </dgm:t>
    </dgm:pt>
    <dgm:pt modelId="{8657C0C2-3682-4A61-8B38-A9FA0326BADE}">
      <dgm:prSet/>
      <dgm:spPr/>
      <dgm:t>
        <a:bodyPr/>
        <a:lstStyle/>
        <a:p>
          <a:r>
            <a:rPr lang="ru-RU" dirty="0" smtClean="0"/>
            <a:t>В младшей группе – 1 роль</a:t>
          </a:r>
          <a:endParaRPr lang="ru-RU" dirty="0"/>
        </a:p>
      </dgm:t>
    </dgm:pt>
    <dgm:pt modelId="{A451084F-A35D-47C6-BB43-1C497936A889}" type="parTrans" cxnId="{2884D5B4-1EE4-48D0-A237-1D3C54F7C486}">
      <dgm:prSet/>
      <dgm:spPr/>
      <dgm:t>
        <a:bodyPr/>
        <a:lstStyle/>
        <a:p>
          <a:endParaRPr lang="ru-RU"/>
        </a:p>
      </dgm:t>
    </dgm:pt>
    <dgm:pt modelId="{6100DD81-5034-4773-9810-0DC42B98769C}" type="sibTrans" cxnId="{2884D5B4-1EE4-48D0-A237-1D3C54F7C486}">
      <dgm:prSet/>
      <dgm:spPr/>
      <dgm:t>
        <a:bodyPr/>
        <a:lstStyle/>
        <a:p>
          <a:endParaRPr lang="ru-RU"/>
        </a:p>
      </dgm:t>
    </dgm:pt>
    <dgm:pt modelId="{7497292E-6100-4E43-86A2-EA44F178F6AD}">
      <dgm:prSet/>
      <dgm:spPr/>
      <dgm:t>
        <a:bodyPr/>
        <a:lstStyle/>
        <a:p>
          <a:r>
            <a:rPr lang="ru-RU" dirty="0" smtClean="0"/>
            <a:t>В старших – 3-4</a:t>
          </a:r>
          <a:endParaRPr lang="ru-RU" dirty="0"/>
        </a:p>
      </dgm:t>
    </dgm:pt>
    <dgm:pt modelId="{EBB3CA14-74D8-45F2-96E7-8C270A4A8F9E}" type="parTrans" cxnId="{DE150221-D1C5-41D1-A5A2-850A52D61A1C}">
      <dgm:prSet/>
      <dgm:spPr/>
      <dgm:t>
        <a:bodyPr/>
        <a:lstStyle/>
        <a:p>
          <a:endParaRPr lang="ru-RU"/>
        </a:p>
      </dgm:t>
    </dgm:pt>
    <dgm:pt modelId="{2087B5CD-DEC3-4269-B9E7-70C20D9A6E4D}" type="sibTrans" cxnId="{DE150221-D1C5-41D1-A5A2-850A52D61A1C}">
      <dgm:prSet/>
      <dgm:spPr/>
      <dgm:t>
        <a:bodyPr/>
        <a:lstStyle/>
        <a:p>
          <a:endParaRPr lang="ru-RU"/>
        </a:p>
      </dgm:t>
    </dgm:pt>
    <dgm:pt modelId="{7677F8D0-8F50-4360-9287-4D99D7A2F8A2}">
      <dgm:prSet/>
      <dgm:spPr/>
      <dgm:t>
        <a:bodyPr/>
        <a:lstStyle/>
        <a:p>
          <a:r>
            <a:rPr lang="ru-RU" dirty="0" smtClean="0"/>
            <a:t>Бег</a:t>
          </a:r>
          <a:endParaRPr lang="ru-RU" dirty="0"/>
        </a:p>
      </dgm:t>
    </dgm:pt>
    <dgm:pt modelId="{3BD85C1F-193C-495E-B548-C5E9ED55D2ED}" type="parTrans" cxnId="{A5B33061-B9E3-4EA1-9B5E-B00A0CA0DA49}">
      <dgm:prSet/>
      <dgm:spPr/>
      <dgm:t>
        <a:bodyPr/>
        <a:lstStyle/>
        <a:p>
          <a:endParaRPr lang="ru-RU"/>
        </a:p>
      </dgm:t>
    </dgm:pt>
    <dgm:pt modelId="{582D3F69-0592-4A2C-8EE0-CB9AD4466A33}" type="sibTrans" cxnId="{A5B33061-B9E3-4EA1-9B5E-B00A0CA0DA49}">
      <dgm:prSet/>
      <dgm:spPr/>
      <dgm:t>
        <a:bodyPr/>
        <a:lstStyle/>
        <a:p>
          <a:endParaRPr lang="ru-RU"/>
        </a:p>
      </dgm:t>
    </dgm:pt>
    <dgm:pt modelId="{8A171247-4D97-40B1-83DF-898EA22D12B7}">
      <dgm:prSet/>
      <dgm:spPr/>
      <dgm:t>
        <a:bodyPr/>
        <a:lstStyle/>
        <a:p>
          <a:r>
            <a:rPr lang="ru-RU" dirty="0" smtClean="0"/>
            <a:t>Прыжки </a:t>
          </a:r>
          <a:endParaRPr lang="ru-RU" dirty="0"/>
        </a:p>
      </dgm:t>
    </dgm:pt>
    <dgm:pt modelId="{145DCDD7-92C4-4C1B-AD9C-AD5EDCD66047}" type="parTrans" cxnId="{8ADA0A54-4DC0-46A4-9A42-22030653CCB5}">
      <dgm:prSet/>
      <dgm:spPr/>
      <dgm:t>
        <a:bodyPr/>
        <a:lstStyle/>
        <a:p>
          <a:endParaRPr lang="ru-RU"/>
        </a:p>
      </dgm:t>
    </dgm:pt>
    <dgm:pt modelId="{126A7408-B223-41FD-81E8-A8AC1E5D273D}" type="sibTrans" cxnId="{8ADA0A54-4DC0-46A4-9A42-22030653CCB5}">
      <dgm:prSet/>
      <dgm:spPr/>
      <dgm:t>
        <a:bodyPr/>
        <a:lstStyle/>
        <a:p>
          <a:endParaRPr lang="ru-RU"/>
        </a:p>
      </dgm:t>
    </dgm:pt>
    <dgm:pt modelId="{DE3C257C-37F7-4BF4-BF2E-EF2ED0C5DA82}">
      <dgm:prSet/>
      <dgm:spPr/>
      <dgm:t>
        <a:bodyPr/>
        <a:lstStyle/>
        <a:p>
          <a:r>
            <a:rPr lang="ru-RU" dirty="0" smtClean="0"/>
            <a:t>И другое</a:t>
          </a:r>
          <a:endParaRPr lang="ru-RU" dirty="0"/>
        </a:p>
      </dgm:t>
    </dgm:pt>
    <dgm:pt modelId="{4CA5CF57-2897-4A01-903F-6E80E782E675}" type="parTrans" cxnId="{68BCAD97-4406-49E0-AF1A-BD0A8BFD3C26}">
      <dgm:prSet/>
      <dgm:spPr/>
      <dgm:t>
        <a:bodyPr/>
        <a:lstStyle/>
        <a:p>
          <a:endParaRPr lang="ru-RU"/>
        </a:p>
      </dgm:t>
    </dgm:pt>
    <dgm:pt modelId="{75209C1F-8FE4-4641-BAE6-8356E761B621}" type="sibTrans" cxnId="{68BCAD97-4406-49E0-AF1A-BD0A8BFD3C26}">
      <dgm:prSet/>
      <dgm:spPr/>
      <dgm:t>
        <a:bodyPr/>
        <a:lstStyle/>
        <a:p>
          <a:endParaRPr lang="ru-RU"/>
        </a:p>
      </dgm:t>
    </dgm:pt>
    <dgm:pt modelId="{4FCA1ED5-5CF9-45CD-B731-30033379DA52}">
      <dgm:prSet/>
      <dgm:spPr/>
      <dgm:t>
        <a:bodyPr/>
        <a:lstStyle/>
        <a:p>
          <a:r>
            <a:rPr lang="ru-RU" dirty="0" smtClean="0"/>
            <a:t>Со словами</a:t>
          </a:r>
          <a:endParaRPr lang="ru-RU" dirty="0"/>
        </a:p>
      </dgm:t>
    </dgm:pt>
    <dgm:pt modelId="{A09769A7-3206-49C7-9FD5-5B78FF8FF39E}" type="parTrans" cxnId="{FA988A0B-276E-46ED-9A54-EB1F3E563C12}">
      <dgm:prSet/>
      <dgm:spPr/>
    </dgm:pt>
    <dgm:pt modelId="{4CA331F8-8FD4-4345-B90C-0187F63E7C6E}" type="sibTrans" cxnId="{FA988A0B-276E-46ED-9A54-EB1F3E563C12}">
      <dgm:prSet/>
      <dgm:spPr/>
    </dgm:pt>
    <dgm:pt modelId="{842DB68D-CA25-440B-8DE6-AFDDFA18C2BB}">
      <dgm:prSet/>
      <dgm:spPr/>
      <dgm:t>
        <a:bodyPr/>
        <a:lstStyle/>
        <a:p>
          <a:r>
            <a:rPr lang="ru-RU" dirty="0" smtClean="0"/>
            <a:t>Без слов</a:t>
          </a:r>
          <a:endParaRPr lang="ru-RU" dirty="0"/>
        </a:p>
      </dgm:t>
    </dgm:pt>
    <dgm:pt modelId="{AEE0ADE5-74CD-4955-A635-590FC29172AD}" type="parTrans" cxnId="{AFF20AC6-71E4-4C9D-BA76-B4A95CC0FED0}">
      <dgm:prSet/>
      <dgm:spPr/>
    </dgm:pt>
    <dgm:pt modelId="{2144B4FC-1968-4E3E-8984-A582DA455419}" type="sibTrans" cxnId="{AFF20AC6-71E4-4C9D-BA76-B4A95CC0FED0}">
      <dgm:prSet/>
      <dgm:spPr/>
    </dgm:pt>
    <dgm:pt modelId="{5CB51079-AC2F-42DA-949A-1E2537F92EEF}" type="pres">
      <dgm:prSet presAssocID="{793BC320-0E17-45B0-B443-EF227B61E354}" presName="Name0" presStyleCnt="0">
        <dgm:presLayoutVars>
          <dgm:dir/>
          <dgm:animLvl val="lvl"/>
          <dgm:resizeHandles val="exact"/>
        </dgm:presLayoutVars>
      </dgm:prSet>
      <dgm:spPr/>
    </dgm:pt>
    <dgm:pt modelId="{F5FBB9BB-5D88-477C-B9B7-E90376743A1B}" type="pres">
      <dgm:prSet presAssocID="{8027F0A3-9D67-42B1-81C1-86307654669D}" presName="composite" presStyleCnt="0"/>
      <dgm:spPr/>
    </dgm:pt>
    <dgm:pt modelId="{F50C084B-1977-4044-A98B-29C50553C275}" type="pres">
      <dgm:prSet presAssocID="{8027F0A3-9D67-42B1-81C1-86307654669D}" presName="parTx" presStyleLbl="alignNode1" presStyleIdx="0" presStyleCnt="5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D19EFA-3720-4276-954C-B177D884EE3C}" type="pres">
      <dgm:prSet presAssocID="{8027F0A3-9D67-42B1-81C1-86307654669D}" presName="desTx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7D2DC7-69B9-4BE7-9FEE-A657B5F55C98}" type="pres">
      <dgm:prSet presAssocID="{5622A40C-F3A7-46B7-870B-208B141E8443}" presName="space" presStyleCnt="0"/>
      <dgm:spPr/>
    </dgm:pt>
    <dgm:pt modelId="{F2FC614E-C622-4B76-872D-99827B95000C}" type="pres">
      <dgm:prSet presAssocID="{5DD1C3FA-B7EB-4017-A135-2B34F4F45B5F}" presName="composite" presStyleCnt="0"/>
      <dgm:spPr/>
    </dgm:pt>
    <dgm:pt modelId="{05E0D53D-C073-42F9-BAF8-0A5A8F4DF557}" type="pres">
      <dgm:prSet presAssocID="{5DD1C3FA-B7EB-4017-A135-2B34F4F45B5F}" presName="parTx" presStyleLbl="alignNode1" presStyleIdx="1" presStyleCnt="5">
        <dgm:presLayoutVars>
          <dgm:chMax val="0"/>
          <dgm:chPref val="0"/>
          <dgm:bulletEnabled val="1"/>
        </dgm:presLayoutVars>
      </dgm:prSet>
      <dgm:spPr/>
    </dgm:pt>
    <dgm:pt modelId="{2435FAAD-AD06-4A4D-9E01-8A9FD9B62F64}" type="pres">
      <dgm:prSet presAssocID="{5DD1C3FA-B7EB-4017-A135-2B34F4F45B5F}" presName="desTx" presStyleLbl="alignAccFollowNode1" presStyleIdx="1" presStyleCnt="5">
        <dgm:presLayoutVars>
          <dgm:bulletEnabled val="1"/>
        </dgm:presLayoutVars>
      </dgm:prSet>
      <dgm:spPr/>
    </dgm:pt>
    <dgm:pt modelId="{1231E544-32B4-4D90-91C3-CD5BEA095E52}" type="pres">
      <dgm:prSet presAssocID="{B1A2758D-15B2-493B-8689-34633E029336}" presName="space" presStyleCnt="0"/>
      <dgm:spPr/>
    </dgm:pt>
    <dgm:pt modelId="{39378B4E-9C49-4EC3-AD6D-900612B4C462}" type="pres">
      <dgm:prSet presAssocID="{F5DDECCF-BB6A-4EDD-9309-4888A55E4DBE}" presName="composite" presStyleCnt="0"/>
      <dgm:spPr/>
    </dgm:pt>
    <dgm:pt modelId="{C52772A9-8768-49F0-88D7-249468C1B541}" type="pres">
      <dgm:prSet presAssocID="{F5DDECCF-BB6A-4EDD-9309-4888A55E4DBE}" presName="parTx" presStyleLbl="alignNode1" presStyleIdx="2" presStyleCnt="5">
        <dgm:presLayoutVars>
          <dgm:chMax val="0"/>
          <dgm:chPref val="0"/>
          <dgm:bulletEnabled val="1"/>
        </dgm:presLayoutVars>
      </dgm:prSet>
      <dgm:spPr/>
    </dgm:pt>
    <dgm:pt modelId="{5554A10A-9C30-447D-8F3E-0AD8CE1E3708}" type="pres">
      <dgm:prSet presAssocID="{F5DDECCF-BB6A-4EDD-9309-4888A55E4DBE}" presName="desTx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389FC2-1FD5-4277-A1B7-F8E6287DB16D}" type="pres">
      <dgm:prSet presAssocID="{3431CE20-E31A-4BAA-91E9-B95D46371121}" presName="space" presStyleCnt="0"/>
      <dgm:spPr/>
    </dgm:pt>
    <dgm:pt modelId="{54CAD870-0C21-4123-AAAC-0AB1C4A852C7}" type="pres">
      <dgm:prSet presAssocID="{BBE221E5-43C3-43C2-AF14-8F548B788F45}" presName="composite" presStyleCnt="0"/>
      <dgm:spPr/>
    </dgm:pt>
    <dgm:pt modelId="{6033985A-46AF-40E7-B4BA-B999047F1856}" type="pres">
      <dgm:prSet presAssocID="{BBE221E5-43C3-43C2-AF14-8F548B788F45}" presName="parTx" presStyleLbl="alignNode1" presStyleIdx="3" presStyleCnt="5">
        <dgm:presLayoutVars>
          <dgm:chMax val="0"/>
          <dgm:chPref val="0"/>
          <dgm:bulletEnabled val="1"/>
        </dgm:presLayoutVars>
      </dgm:prSet>
      <dgm:spPr/>
    </dgm:pt>
    <dgm:pt modelId="{82573809-C4DA-4177-A08C-BBA63CC6D5A1}" type="pres">
      <dgm:prSet presAssocID="{BBE221E5-43C3-43C2-AF14-8F548B788F45}" presName="desTx" presStyleLbl="alignAccFollowNode1" presStyleIdx="3" presStyleCnt="5">
        <dgm:presLayoutVars>
          <dgm:bulletEnabled val="1"/>
        </dgm:presLayoutVars>
      </dgm:prSet>
      <dgm:spPr/>
    </dgm:pt>
    <dgm:pt modelId="{59E2126E-2DA7-4D27-846E-8087A45A12DA}" type="pres">
      <dgm:prSet presAssocID="{7A867281-3E06-4732-BB62-FCB9809F9770}" presName="space" presStyleCnt="0"/>
      <dgm:spPr/>
    </dgm:pt>
    <dgm:pt modelId="{BBBD246B-0282-44F1-A018-43012B4BD99E}" type="pres">
      <dgm:prSet presAssocID="{FC246B58-BAF6-4113-9C35-5BD850C66F2A}" presName="composite" presStyleCnt="0"/>
      <dgm:spPr/>
    </dgm:pt>
    <dgm:pt modelId="{6276C9FF-B48F-406A-AD2B-DC0DD86E3BC8}" type="pres">
      <dgm:prSet presAssocID="{FC246B58-BAF6-4113-9C35-5BD850C66F2A}" presName="parTx" presStyleLbl="alignNode1" presStyleIdx="4" presStyleCnt="5">
        <dgm:presLayoutVars>
          <dgm:chMax val="0"/>
          <dgm:chPref val="0"/>
          <dgm:bulletEnabled val="1"/>
        </dgm:presLayoutVars>
      </dgm:prSet>
      <dgm:spPr/>
    </dgm:pt>
    <dgm:pt modelId="{2775DEE1-82B0-4CC5-8FE3-4DE63534636D}" type="pres">
      <dgm:prSet presAssocID="{FC246B58-BAF6-4113-9C35-5BD850C66F2A}" presName="desTx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BD199E0-2AC6-414F-8EC7-0E7D9C01C336}" srcId="{793BC320-0E17-45B0-B443-EF227B61E354}" destId="{5DD1C3FA-B7EB-4017-A135-2B34F4F45B5F}" srcOrd="1" destOrd="0" parTransId="{834793C9-E6F3-4B2D-A3BE-79833F117CA3}" sibTransId="{B1A2758D-15B2-493B-8689-34633E029336}"/>
    <dgm:cxn modelId="{1FD8D6DC-0949-41EF-95BC-FEF582EEAB8A}" type="presOf" srcId="{842DB68D-CA25-440B-8DE6-AFDDFA18C2BB}" destId="{82573809-C4DA-4177-A08C-BBA63CC6D5A1}" srcOrd="0" destOrd="1" presId="urn:microsoft.com/office/officeart/2005/8/layout/hList1"/>
    <dgm:cxn modelId="{7EE8DD9A-862F-4908-9C99-C16A831EA5E9}" type="presOf" srcId="{5DD1C3FA-B7EB-4017-A135-2B34F4F45B5F}" destId="{05E0D53D-C073-42F9-BAF8-0A5A8F4DF557}" srcOrd="0" destOrd="0" presId="urn:microsoft.com/office/officeart/2005/8/layout/hList1"/>
    <dgm:cxn modelId="{C8145F2E-EB0A-46B5-B45F-5284A15F32FA}" type="presOf" srcId="{8657C0C2-3682-4A61-8B38-A9FA0326BADE}" destId="{5554A10A-9C30-447D-8F3E-0AD8CE1E3708}" srcOrd="0" destOrd="0" presId="urn:microsoft.com/office/officeart/2005/8/layout/hList1"/>
    <dgm:cxn modelId="{AFF20AC6-71E4-4C9D-BA76-B4A95CC0FED0}" srcId="{BBE221E5-43C3-43C2-AF14-8F548B788F45}" destId="{842DB68D-CA25-440B-8DE6-AFDDFA18C2BB}" srcOrd="1" destOrd="0" parTransId="{AEE0ADE5-74CD-4955-A635-590FC29172AD}" sibTransId="{2144B4FC-1968-4E3E-8984-A582DA455419}"/>
    <dgm:cxn modelId="{2E4CEE78-1915-4EDA-BA33-13BED4A2D9DF}" srcId="{FC246B58-BAF6-4113-9C35-5BD850C66F2A}" destId="{6F70B5C1-4CD0-4765-BD5D-347AD72A9B20}" srcOrd="0" destOrd="0" parTransId="{3DCC12BB-6FC3-4BEB-A4C7-841F73FBE637}" sibTransId="{84911D66-B237-4878-B4E4-397819F7FFFC}"/>
    <dgm:cxn modelId="{FA47B45D-5639-48C6-A94D-90CD7F4CE5DD}" type="presOf" srcId="{FC246B58-BAF6-4113-9C35-5BD850C66F2A}" destId="{6276C9FF-B48F-406A-AD2B-DC0DD86E3BC8}" srcOrd="0" destOrd="0" presId="urn:microsoft.com/office/officeart/2005/8/layout/hList1"/>
    <dgm:cxn modelId="{8428B67A-00BC-42B3-B759-ABF6B1196EE6}" srcId="{FC246B58-BAF6-4113-9C35-5BD850C66F2A}" destId="{675B7A06-FD2E-45F7-AAF3-0FDE2DF36F75}" srcOrd="1" destOrd="0" parTransId="{865146B3-2035-4A86-81D8-66ECB0B386C0}" sibTransId="{7E6BA2D6-3972-40E3-9EA8-8E90DD9094CD}"/>
    <dgm:cxn modelId="{4444F40C-BB4F-44FA-A6FE-978DC28F6C03}" srcId="{793BC320-0E17-45B0-B443-EF227B61E354}" destId="{BBE221E5-43C3-43C2-AF14-8F548B788F45}" srcOrd="3" destOrd="0" parTransId="{11E947E1-EB51-4C53-8A7F-77B3D30F32A8}" sibTransId="{7A867281-3E06-4732-BB62-FCB9809F9770}"/>
    <dgm:cxn modelId="{6A519D3E-5EEA-4C64-90AC-7596D46527DB}" srcId="{FC246B58-BAF6-4113-9C35-5BD850C66F2A}" destId="{E98A05F0-A54B-4D77-B25F-F53DFA7FC5AD}" srcOrd="2" destOrd="0" parTransId="{91FA2847-4313-4B50-8E0A-7374491D9DB6}" sibTransId="{509DD6E0-D1DB-47F2-A4E2-22F47C3732FF}"/>
    <dgm:cxn modelId="{DE150221-D1C5-41D1-A5A2-850A52D61A1C}" srcId="{F5DDECCF-BB6A-4EDD-9309-4888A55E4DBE}" destId="{7497292E-6100-4E43-86A2-EA44F178F6AD}" srcOrd="1" destOrd="0" parTransId="{EBB3CA14-74D8-45F2-96E7-8C270A4A8F9E}" sibTransId="{2087B5CD-DEC3-4269-B9E7-70C20D9A6E4D}"/>
    <dgm:cxn modelId="{C7BEB954-B913-45DA-AE08-ACDF1DC4E6F1}" type="presOf" srcId="{8A171247-4D97-40B1-83DF-898EA22D12B7}" destId="{2FD19EFA-3720-4276-954C-B177D884EE3C}" srcOrd="0" destOrd="1" presId="urn:microsoft.com/office/officeart/2005/8/layout/hList1"/>
    <dgm:cxn modelId="{A5B33061-B9E3-4EA1-9B5E-B00A0CA0DA49}" srcId="{8027F0A3-9D67-42B1-81C1-86307654669D}" destId="{7677F8D0-8F50-4360-9287-4D99D7A2F8A2}" srcOrd="0" destOrd="0" parTransId="{3BD85C1F-193C-495E-B548-C5E9ED55D2ED}" sibTransId="{582D3F69-0592-4A2C-8EE0-CB9AD4466A33}"/>
    <dgm:cxn modelId="{D2C31313-1569-4B5D-B52A-EDD390834D6D}" type="presOf" srcId="{A6D63193-0BB0-45C3-8350-A286491C99AD}" destId="{2435FAAD-AD06-4A4D-9E01-8A9FD9B62F64}" srcOrd="0" destOrd="0" presId="urn:microsoft.com/office/officeart/2005/8/layout/hList1"/>
    <dgm:cxn modelId="{09C867F8-1CF3-47C9-8020-76CF170FA8A3}" srcId="{5DD1C3FA-B7EB-4017-A135-2B34F4F45B5F}" destId="{CA187CA1-7C13-434C-8132-A833E00AE7C2}" srcOrd="1" destOrd="0" parTransId="{1B474A9F-D41E-422D-B6F9-800B8EA6B173}" sibTransId="{ACE4DBE9-95F5-4FB9-A80A-B717D904DAA3}"/>
    <dgm:cxn modelId="{75F079AB-63D2-45B4-A357-65CA96978A72}" type="presOf" srcId="{CA187CA1-7C13-434C-8132-A833E00AE7C2}" destId="{2435FAAD-AD06-4A4D-9E01-8A9FD9B62F64}" srcOrd="0" destOrd="1" presId="urn:microsoft.com/office/officeart/2005/8/layout/hList1"/>
    <dgm:cxn modelId="{68BCAD97-4406-49E0-AF1A-BD0A8BFD3C26}" srcId="{8027F0A3-9D67-42B1-81C1-86307654669D}" destId="{DE3C257C-37F7-4BF4-BF2E-EF2ED0C5DA82}" srcOrd="2" destOrd="0" parTransId="{4CA5CF57-2897-4A01-903F-6E80E782E675}" sibTransId="{75209C1F-8FE4-4641-BAE6-8356E761B621}"/>
    <dgm:cxn modelId="{F1ACCA3E-AE2F-42FE-A4FD-DF788B13B70F}" type="presOf" srcId="{F5DDECCF-BB6A-4EDD-9309-4888A55E4DBE}" destId="{C52772A9-8768-49F0-88D7-249468C1B541}" srcOrd="0" destOrd="0" presId="urn:microsoft.com/office/officeart/2005/8/layout/hList1"/>
    <dgm:cxn modelId="{D1A63583-4953-4F9B-9605-4863151120E5}" type="presOf" srcId="{BBE221E5-43C3-43C2-AF14-8F548B788F45}" destId="{6033985A-46AF-40E7-B4BA-B999047F1856}" srcOrd="0" destOrd="0" presId="urn:microsoft.com/office/officeart/2005/8/layout/hList1"/>
    <dgm:cxn modelId="{8ADA0A54-4DC0-46A4-9A42-22030653CCB5}" srcId="{8027F0A3-9D67-42B1-81C1-86307654669D}" destId="{8A171247-4D97-40B1-83DF-898EA22D12B7}" srcOrd="1" destOrd="0" parTransId="{145DCDD7-92C4-4C1B-AD9C-AD5EDCD66047}" sibTransId="{126A7408-B223-41FD-81E8-A8AC1E5D273D}"/>
    <dgm:cxn modelId="{00470263-7EF8-407A-9AFA-366E213F2833}" type="presOf" srcId="{DE3C257C-37F7-4BF4-BF2E-EF2ED0C5DA82}" destId="{2FD19EFA-3720-4276-954C-B177D884EE3C}" srcOrd="0" destOrd="2" presId="urn:microsoft.com/office/officeart/2005/8/layout/hList1"/>
    <dgm:cxn modelId="{F63FD72F-F2B7-40A3-801A-525F740D4EE8}" type="presOf" srcId="{675B7A06-FD2E-45F7-AAF3-0FDE2DF36F75}" destId="{2775DEE1-82B0-4CC5-8FE3-4DE63534636D}" srcOrd="0" destOrd="1" presId="urn:microsoft.com/office/officeart/2005/8/layout/hList1"/>
    <dgm:cxn modelId="{9678380E-AC44-4816-A858-A620206265FC}" srcId="{5DD1C3FA-B7EB-4017-A135-2B34F4F45B5F}" destId="{A6D63193-0BB0-45C3-8350-A286491C99AD}" srcOrd="0" destOrd="0" parTransId="{52BF2738-BBA3-4925-A1A9-C80A1A504047}" sibTransId="{A78A0E7C-C47C-4299-9811-4F5A20E5C34E}"/>
    <dgm:cxn modelId="{6D55BF7C-946A-4856-ABF4-C2793E378005}" type="presOf" srcId="{E98A05F0-A54B-4D77-B25F-F53DFA7FC5AD}" destId="{2775DEE1-82B0-4CC5-8FE3-4DE63534636D}" srcOrd="0" destOrd="2" presId="urn:microsoft.com/office/officeart/2005/8/layout/hList1"/>
    <dgm:cxn modelId="{FA988A0B-276E-46ED-9A54-EB1F3E563C12}" srcId="{BBE221E5-43C3-43C2-AF14-8F548B788F45}" destId="{4FCA1ED5-5CF9-45CD-B731-30033379DA52}" srcOrd="0" destOrd="0" parTransId="{A09769A7-3206-49C7-9FD5-5B78FF8FF39E}" sibTransId="{4CA331F8-8FD4-4345-B90C-0187F63E7C6E}"/>
    <dgm:cxn modelId="{FC218E54-A1FE-45FE-B4ED-D290A6418AC4}" srcId="{793BC320-0E17-45B0-B443-EF227B61E354}" destId="{F5DDECCF-BB6A-4EDD-9309-4888A55E4DBE}" srcOrd="2" destOrd="0" parTransId="{CF5DCC0D-0D28-4C99-A841-0C25C61B971E}" sibTransId="{3431CE20-E31A-4BAA-91E9-B95D46371121}"/>
    <dgm:cxn modelId="{4DEEC17E-FA07-4D4C-AB93-7AB20242E63B}" type="presOf" srcId="{6F70B5C1-4CD0-4765-BD5D-347AD72A9B20}" destId="{2775DEE1-82B0-4CC5-8FE3-4DE63534636D}" srcOrd="0" destOrd="0" presId="urn:microsoft.com/office/officeart/2005/8/layout/hList1"/>
    <dgm:cxn modelId="{6BCBDFCE-A12F-4729-BE30-9CD2D3C94F5B}" type="presOf" srcId="{7497292E-6100-4E43-86A2-EA44F178F6AD}" destId="{5554A10A-9C30-447D-8F3E-0AD8CE1E3708}" srcOrd="0" destOrd="1" presId="urn:microsoft.com/office/officeart/2005/8/layout/hList1"/>
    <dgm:cxn modelId="{BE039E85-E793-4B45-966A-A22E456A33E2}" srcId="{793BC320-0E17-45B0-B443-EF227B61E354}" destId="{8027F0A3-9D67-42B1-81C1-86307654669D}" srcOrd="0" destOrd="0" parTransId="{E60ADA6D-3C22-45A3-A5F8-179C9F888642}" sibTransId="{5622A40C-F3A7-46B7-870B-208B141E8443}"/>
    <dgm:cxn modelId="{2884D5B4-1EE4-48D0-A237-1D3C54F7C486}" srcId="{F5DDECCF-BB6A-4EDD-9309-4888A55E4DBE}" destId="{8657C0C2-3682-4A61-8B38-A9FA0326BADE}" srcOrd="0" destOrd="0" parTransId="{A451084F-A35D-47C6-BB43-1C497936A889}" sibTransId="{6100DD81-5034-4773-9810-0DC42B98769C}"/>
    <dgm:cxn modelId="{CFCD542F-9DE9-46E8-93C0-60D23BD3180D}" type="presOf" srcId="{7677F8D0-8F50-4360-9287-4D99D7A2F8A2}" destId="{2FD19EFA-3720-4276-954C-B177D884EE3C}" srcOrd="0" destOrd="0" presId="urn:microsoft.com/office/officeart/2005/8/layout/hList1"/>
    <dgm:cxn modelId="{4ACE2F94-7999-4068-B5CE-7C8EFB8D085F}" type="presOf" srcId="{793BC320-0E17-45B0-B443-EF227B61E354}" destId="{5CB51079-AC2F-42DA-949A-1E2537F92EEF}" srcOrd="0" destOrd="0" presId="urn:microsoft.com/office/officeart/2005/8/layout/hList1"/>
    <dgm:cxn modelId="{FD92CCE6-8A05-4CBF-B1F8-C84CB654784E}" srcId="{793BC320-0E17-45B0-B443-EF227B61E354}" destId="{FC246B58-BAF6-4113-9C35-5BD850C66F2A}" srcOrd="4" destOrd="0" parTransId="{1BA5C846-9149-455B-99A1-7B0EB0AF718F}" sibTransId="{25F9E478-296D-4CBC-8EB7-B6ABF6F63F3D}"/>
    <dgm:cxn modelId="{295F142F-BC10-4BCA-B39B-5285B12A8F38}" type="presOf" srcId="{4FCA1ED5-5CF9-45CD-B731-30033379DA52}" destId="{82573809-C4DA-4177-A08C-BBA63CC6D5A1}" srcOrd="0" destOrd="0" presId="urn:microsoft.com/office/officeart/2005/8/layout/hList1"/>
    <dgm:cxn modelId="{00B0ADB8-4A6B-4815-A557-59D3636D808F}" type="presOf" srcId="{8027F0A3-9D67-42B1-81C1-86307654669D}" destId="{F50C084B-1977-4044-A98B-29C50553C275}" srcOrd="0" destOrd="0" presId="urn:microsoft.com/office/officeart/2005/8/layout/hList1"/>
    <dgm:cxn modelId="{28B559B8-821B-4AB7-A43E-D31B10106768}" type="presParOf" srcId="{5CB51079-AC2F-42DA-949A-1E2537F92EEF}" destId="{F5FBB9BB-5D88-477C-B9B7-E90376743A1B}" srcOrd="0" destOrd="0" presId="urn:microsoft.com/office/officeart/2005/8/layout/hList1"/>
    <dgm:cxn modelId="{6D2B550B-CB49-46F6-A422-429A53568FE6}" type="presParOf" srcId="{F5FBB9BB-5D88-477C-B9B7-E90376743A1B}" destId="{F50C084B-1977-4044-A98B-29C50553C275}" srcOrd="0" destOrd="0" presId="urn:microsoft.com/office/officeart/2005/8/layout/hList1"/>
    <dgm:cxn modelId="{644F7E47-BBEF-477C-BD93-061B4DD025A0}" type="presParOf" srcId="{F5FBB9BB-5D88-477C-B9B7-E90376743A1B}" destId="{2FD19EFA-3720-4276-954C-B177D884EE3C}" srcOrd="1" destOrd="0" presId="urn:microsoft.com/office/officeart/2005/8/layout/hList1"/>
    <dgm:cxn modelId="{F911ABBD-1E85-4240-B290-A0780117C6CF}" type="presParOf" srcId="{5CB51079-AC2F-42DA-949A-1E2537F92EEF}" destId="{FC7D2DC7-69B9-4BE7-9FEE-A657B5F55C98}" srcOrd="1" destOrd="0" presId="urn:microsoft.com/office/officeart/2005/8/layout/hList1"/>
    <dgm:cxn modelId="{C1259689-A18F-4905-95B6-DF3CB07E74C8}" type="presParOf" srcId="{5CB51079-AC2F-42DA-949A-1E2537F92EEF}" destId="{F2FC614E-C622-4B76-872D-99827B95000C}" srcOrd="2" destOrd="0" presId="urn:microsoft.com/office/officeart/2005/8/layout/hList1"/>
    <dgm:cxn modelId="{C76C6DFD-4821-485D-AA58-37D4DEDA0342}" type="presParOf" srcId="{F2FC614E-C622-4B76-872D-99827B95000C}" destId="{05E0D53D-C073-42F9-BAF8-0A5A8F4DF557}" srcOrd="0" destOrd="0" presId="urn:microsoft.com/office/officeart/2005/8/layout/hList1"/>
    <dgm:cxn modelId="{1BE0FC16-BBD5-428B-B07F-EBBD7D9D4AF5}" type="presParOf" srcId="{F2FC614E-C622-4B76-872D-99827B95000C}" destId="{2435FAAD-AD06-4A4D-9E01-8A9FD9B62F64}" srcOrd="1" destOrd="0" presId="urn:microsoft.com/office/officeart/2005/8/layout/hList1"/>
    <dgm:cxn modelId="{40F88808-212D-4528-B8EE-C7F4742D7A53}" type="presParOf" srcId="{5CB51079-AC2F-42DA-949A-1E2537F92EEF}" destId="{1231E544-32B4-4D90-91C3-CD5BEA095E52}" srcOrd="3" destOrd="0" presId="urn:microsoft.com/office/officeart/2005/8/layout/hList1"/>
    <dgm:cxn modelId="{A58F47FA-F46E-47B3-92BB-02B9E9C5B35A}" type="presParOf" srcId="{5CB51079-AC2F-42DA-949A-1E2537F92EEF}" destId="{39378B4E-9C49-4EC3-AD6D-900612B4C462}" srcOrd="4" destOrd="0" presId="urn:microsoft.com/office/officeart/2005/8/layout/hList1"/>
    <dgm:cxn modelId="{FB8BAF4C-EB78-4362-93FC-0B6E77D278F0}" type="presParOf" srcId="{39378B4E-9C49-4EC3-AD6D-900612B4C462}" destId="{C52772A9-8768-49F0-88D7-249468C1B541}" srcOrd="0" destOrd="0" presId="urn:microsoft.com/office/officeart/2005/8/layout/hList1"/>
    <dgm:cxn modelId="{81485196-B116-4742-BF07-46497253CBA8}" type="presParOf" srcId="{39378B4E-9C49-4EC3-AD6D-900612B4C462}" destId="{5554A10A-9C30-447D-8F3E-0AD8CE1E3708}" srcOrd="1" destOrd="0" presId="urn:microsoft.com/office/officeart/2005/8/layout/hList1"/>
    <dgm:cxn modelId="{76D4785B-5284-48C8-98B5-ABD70F6DB898}" type="presParOf" srcId="{5CB51079-AC2F-42DA-949A-1E2537F92EEF}" destId="{B5389FC2-1FD5-4277-A1B7-F8E6287DB16D}" srcOrd="5" destOrd="0" presId="urn:microsoft.com/office/officeart/2005/8/layout/hList1"/>
    <dgm:cxn modelId="{FEC2292D-7504-4C21-A037-9FA8F0F0393F}" type="presParOf" srcId="{5CB51079-AC2F-42DA-949A-1E2537F92EEF}" destId="{54CAD870-0C21-4123-AAAC-0AB1C4A852C7}" srcOrd="6" destOrd="0" presId="urn:microsoft.com/office/officeart/2005/8/layout/hList1"/>
    <dgm:cxn modelId="{2DD18D7D-5606-4181-89BD-3C24C9264F4B}" type="presParOf" srcId="{54CAD870-0C21-4123-AAAC-0AB1C4A852C7}" destId="{6033985A-46AF-40E7-B4BA-B999047F1856}" srcOrd="0" destOrd="0" presId="urn:microsoft.com/office/officeart/2005/8/layout/hList1"/>
    <dgm:cxn modelId="{87FAC1B2-7092-420F-B425-191E6E312E48}" type="presParOf" srcId="{54CAD870-0C21-4123-AAAC-0AB1C4A852C7}" destId="{82573809-C4DA-4177-A08C-BBA63CC6D5A1}" srcOrd="1" destOrd="0" presId="urn:microsoft.com/office/officeart/2005/8/layout/hList1"/>
    <dgm:cxn modelId="{CBA1D976-FF57-4847-9F14-6D56F4765C07}" type="presParOf" srcId="{5CB51079-AC2F-42DA-949A-1E2537F92EEF}" destId="{59E2126E-2DA7-4D27-846E-8087A45A12DA}" srcOrd="7" destOrd="0" presId="urn:microsoft.com/office/officeart/2005/8/layout/hList1"/>
    <dgm:cxn modelId="{066DDC36-BBB2-4D1F-98DE-8AD51C709B38}" type="presParOf" srcId="{5CB51079-AC2F-42DA-949A-1E2537F92EEF}" destId="{BBBD246B-0282-44F1-A018-43012B4BD99E}" srcOrd="8" destOrd="0" presId="urn:microsoft.com/office/officeart/2005/8/layout/hList1"/>
    <dgm:cxn modelId="{04A24588-BC01-43FD-B063-1BDD9546652C}" type="presParOf" srcId="{BBBD246B-0282-44F1-A018-43012B4BD99E}" destId="{6276C9FF-B48F-406A-AD2B-DC0DD86E3BC8}" srcOrd="0" destOrd="0" presId="urn:microsoft.com/office/officeart/2005/8/layout/hList1"/>
    <dgm:cxn modelId="{1D73FACE-0EC4-4E16-B0E9-0A62E6AF6C45}" type="presParOf" srcId="{BBBD246B-0282-44F1-A018-43012B4BD99E}" destId="{2775DEE1-82B0-4CC5-8FE3-4DE63534636D}" srcOrd="1" destOrd="0" presId="urn:microsoft.com/office/officeart/2005/8/layout/hList1"/>
  </dgm:cxnLst>
  <dgm:bg>
    <a:noFill/>
  </dgm:bg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F3E5686-868B-47AA-BABC-9D5FB8E73D44}" type="doc">
      <dgm:prSet loTypeId="urn:microsoft.com/office/officeart/2005/8/layout/list1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endParaRPr lang="ru-RU"/>
        </a:p>
      </dgm:t>
    </dgm:pt>
    <dgm:pt modelId="{817F436D-2CA1-4EC6-86FE-44AEAE0D85FD}">
      <dgm:prSet phldrT="[Текст]"/>
      <dgm:spPr/>
      <dgm:t>
        <a:bodyPr/>
        <a:lstStyle/>
        <a:p>
          <a:r>
            <a:rPr lang="ru-RU" dirty="0" smtClean="0"/>
            <a:t>Сбор детей на игру</a:t>
          </a:r>
          <a:endParaRPr lang="ru-RU" dirty="0"/>
        </a:p>
      </dgm:t>
    </dgm:pt>
    <dgm:pt modelId="{DFD14018-2597-4542-A269-4834394D497C}" type="parTrans" cxnId="{9A35E8BF-0550-40C8-91E3-F958E679354A}">
      <dgm:prSet/>
      <dgm:spPr/>
      <dgm:t>
        <a:bodyPr/>
        <a:lstStyle/>
        <a:p>
          <a:endParaRPr lang="ru-RU"/>
        </a:p>
      </dgm:t>
    </dgm:pt>
    <dgm:pt modelId="{B843EBE8-BED1-42DE-9946-3542634BFB7D}" type="sibTrans" cxnId="{9A35E8BF-0550-40C8-91E3-F958E679354A}">
      <dgm:prSet/>
      <dgm:spPr/>
      <dgm:t>
        <a:bodyPr/>
        <a:lstStyle/>
        <a:p>
          <a:endParaRPr lang="ru-RU"/>
        </a:p>
      </dgm:t>
    </dgm:pt>
    <dgm:pt modelId="{399B60FD-0CEC-427D-BCD5-BC9453E99766}">
      <dgm:prSet phldrT="[Текст]"/>
      <dgm:spPr/>
      <dgm:t>
        <a:bodyPr/>
        <a:lstStyle/>
        <a:p>
          <a:r>
            <a:rPr lang="ru-RU" dirty="0" smtClean="0"/>
            <a:t>Объяснение игры</a:t>
          </a:r>
          <a:endParaRPr lang="ru-RU" dirty="0"/>
        </a:p>
      </dgm:t>
    </dgm:pt>
    <dgm:pt modelId="{5F1434AA-BDFC-497F-86C7-6A34C0BBEF3D}" type="parTrans" cxnId="{DE22AF48-324B-438C-B440-94B45609D595}">
      <dgm:prSet/>
      <dgm:spPr/>
      <dgm:t>
        <a:bodyPr/>
        <a:lstStyle/>
        <a:p>
          <a:endParaRPr lang="ru-RU"/>
        </a:p>
      </dgm:t>
    </dgm:pt>
    <dgm:pt modelId="{F0EBA03A-1E37-4B9B-A526-74A65F9D7040}" type="sibTrans" cxnId="{DE22AF48-324B-438C-B440-94B45609D595}">
      <dgm:prSet/>
      <dgm:spPr/>
      <dgm:t>
        <a:bodyPr/>
        <a:lstStyle/>
        <a:p>
          <a:endParaRPr lang="ru-RU"/>
        </a:p>
      </dgm:t>
    </dgm:pt>
    <dgm:pt modelId="{B0F94CAC-3275-4DFD-B8B1-7981DF3D7E10}">
      <dgm:prSet phldrT="[Текст]"/>
      <dgm:spPr/>
      <dgm:t>
        <a:bodyPr/>
        <a:lstStyle/>
        <a:p>
          <a:r>
            <a:rPr lang="ru-RU" dirty="0" smtClean="0"/>
            <a:t>Начало игровых действий</a:t>
          </a:r>
          <a:endParaRPr lang="ru-RU" dirty="0"/>
        </a:p>
      </dgm:t>
    </dgm:pt>
    <dgm:pt modelId="{12A7959F-B6B9-402A-8FC9-4DDD59701241}" type="parTrans" cxnId="{388DF868-CA8A-4381-B1DC-38CA5CF0F0A1}">
      <dgm:prSet/>
      <dgm:spPr/>
      <dgm:t>
        <a:bodyPr/>
        <a:lstStyle/>
        <a:p>
          <a:endParaRPr lang="ru-RU"/>
        </a:p>
      </dgm:t>
    </dgm:pt>
    <dgm:pt modelId="{CC664D10-3942-436C-9444-ED35ADB4B71B}" type="sibTrans" cxnId="{388DF868-CA8A-4381-B1DC-38CA5CF0F0A1}">
      <dgm:prSet/>
      <dgm:spPr/>
      <dgm:t>
        <a:bodyPr/>
        <a:lstStyle/>
        <a:p>
          <a:endParaRPr lang="ru-RU"/>
        </a:p>
      </dgm:t>
    </dgm:pt>
    <dgm:pt modelId="{6044F1C0-32C8-49F0-A1A9-3F94AF205810}">
      <dgm:prSet phldrT="[Текст]"/>
      <dgm:spPr/>
      <dgm:t>
        <a:bodyPr/>
        <a:lstStyle/>
        <a:p>
          <a:r>
            <a:rPr lang="ru-RU" dirty="0" smtClean="0"/>
            <a:t>Подведение итогов</a:t>
          </a:r>
          <a:endParaRPr lang="ru-RU" dirty="0"/>
        </a:p>
      </dgm:t>
    </dgm:pt>
    <dgm:pt modelId="{993DCFFD-6D8F-4C25-8A01-F39099474C07}" type="parTrans" cxnId="{E0D54A64-C57E-4D06-B1F1-6CB32B9C996A}">
      <dgm:prSet/>
      <dgm:spPr/>
      <dgm:t>
        <a:bodyPr/>
        <a:lstStyle/>
        <a:p>
          <a:endParaRPr lang="ru-RU"/>
        </a:p>
      </dgm:t>
    </dgm:pt>
    <dgm:pt modelId="{218B5053-1DC1-4925-A510-1BEA0FD39928}" type="sibTrans" cxnId="{E0D54A64-C57E-4D06-B1F1-6CB32B9C996A}">
      <dgm:prSet/>
      <dgm:spPr/>
      <dgm:t>
        <a:bodyPr/>
        <a:lstStyle/>
        <a:p>
          <a:endParaRPr lang="ru-RU"/>
        </a:p>
      </dgm:t>
    </dgm:pt>
    <dgm:pt modelId="{C325B617-5633-4440-90EC-8AD2BC200CBE}" type="pres">
      <dgm:prSet presAssocID="{1F3E5686-868B-47AA-BABC-9D5FB8E73D44}" presName="linear" presStyleCnt="0">
        <dgm:presLayoutVars>
          <dgm:dir/>
          <dgm:animLvl val="lvl"/>
          <dgm:resizeHandles val="exact"/>
        </dgm:presLayoutVars>
      </dgm:prSet>
      <dgm:spPr/>
    </dgm:pt>
    <dgm:pt modelId="{60C2ABAB-E82E-4752-A868-6DD3B2631204}" type="pres">
      <dgm:prSet presAssocID="{817F436D-2CA1-4EC6-86FE-44AEAE0D85FD}" presName="parentLin" presStyleCnt="0"/>
      <dgm:spPr/>
    </dgm:pt>
    <dgm:pt modelId="{6C55DFB9-6A00-4B41-B3B5-4A5E64DCB7CF}" type="pres">
      <dgm:prSet presAssocID="{817F436D-2CA1-4EC6-86FE-44AEAE0D85FD}" presName="parentLeftMargin" presStyleLbl="node1" presStyleIdx="0" presStyleCnt="4"/>
      <dgm:spPr/>
    </dgm:pt>
    <dgm:pt modelId="{B21F9951-C8A8-40CA-A98D-D0A070A4AFDA}" type="pres">
      <dgm:prSet presAssocID="{817F436D-2CA1-4EC6-86FE-44AEAE0D85FD}" presName="parentText" presStyleLbl="node1" presStyleIdx="0" presStyleCnt="4">
        <dgm:presLayoutVars>
          <dgm:chMax val="0"/>
          <dgm:bulletEnabled val="1"/>
        </dgm:presLayoutVars>
      </dgm:prSet>
      <dgm:spPr/>
    </dgm:pt>
    <dgm:pt modelId="{716A6C59-1CFE-4F46-AA4A-3CFDE0D35323}" type="pres">
      <dgm:prSet presAssocID="{817F436D-2CA1-4EC6-86FE-44AEAE0D85FD}" presName="negativeSpace" presStyleCnt="0"/>
      <dgm:spPr/>
    </dgm:pt>
    <dgm:pt modelId="{1E616E5A-150E-4902-A204-7A099E398C29}" type="pres">
      <dgm:prSet presAssocID="{817F436D-2CA1-4EC6-86FE-44AEAE0D85FD}" presName="childText" presStyleLbl="conFgAcc1" presStyleIdx="0" presStyleCnt="4">
        <dgm:presLayoutVars>
          <dgm:bulletEnabled val="1"/>
        </dgm:presLayoutVars>
      </dgm:prSet>
      <dgm:spPr/>
    </dgm:pt>
    <dgm:pt modelId="{108D6B0A-1E4A-4D8A-BF7A-333D18349F84}" type="pres">
      <dgm:prSet presAssocID="{B843EBE8-BED1-42DE-9946-3542634BFB7D}" presName="spaceBetweenRectangles" presStyleCnt="0"/>
      <dgm:spPr/>
    </dgm:pt>
    <dgm:pt modelId="{36FF5A9C-6DE8-4795-838F-FDFA3ABC2CBC}" type="pres">
      <dgm:prSet presAssocID="{399B60FD-0CEC-427D-BCD5-BC9453E99766}" presName="parentLin" presStyleCnt="0"/>
      <dgm:spPr/>
    </dgm:pt>
    <dgm:pt modelId="{29E612FE-52DF-4401-B9AA-E933FBB3C2A8}" type="pres">
      <dgm:prSet presAssocID="{399B60FD-0CEC-427D-BCD5-BC9453E99766}" presName="parentLeftMargin" presStyleLbl="node1" presStyleIdx="0" presStyleCnt="4"/>
      <dgm:spPr/>
    </dgm:pt>
    <dgm:pt modelId="{28A5F1A5-EC9E-4EA0-B65A-ED6A06A61654}" type="pres">
      <dgm:prSet presAssocID="{399B60FD-0CEC-427D-BCD5-BC9453E99766}" presName="parentText" presStyleLbl="node1" presStyleIdx="1" presStyleCnt="4">
        <dgm:presLayoutVars>
          <dgm:chMax val="0"/>
          <dgm:bulletEnabled val="1"/>
        </dgm:presLayoutVars>
      </dgm:prSet>
      <dgm:spPr/>
    </dgm:pt>
    <dgm:pt modelId="{4DEDE263-6985-467E-8235-9F74BF72DC53}" type="pres">
      <dgm:prSet presAssocID="{399B60FD-0CEC-427D-BCD5-BC9453E99766}" presName="negativeSpace" presStyleCnt="0"/>
      <dgm:spPr/>
    </dgm:pt>
    <dgm:pt modelId="{9574D95B-99E7-45C4-A7BB-8B9FFC6F9BCE}" type="pres">
      <dgm:prSet presAssocID="{399B60FD-0CEC-427D-BCD5-BC9453E99766}" presName="childText" presStyleLbl="conFgAcc1" presStyleIdx="1" presStyleCnt="4">
        <dgm:presLayoutVars>
          <dgm:bulletEnabled val="1"/>
        </dgm:presLayoutVars>
      </dgm:prSet>
      <dgm:spPr/>
    </dgm:pt>
    <dgm:pt modelId="{59AF8648-90A7-4B98-AB2B-32983CE4714E}" type="pres">
      <dgm:prSet presAssocID="{F0EBA03A-1E37-4B9B-A526-74A65F9D7040}" presName="spaceBetweenRectangles" presStyleCnt="0"/>
      <dgm:spPr/>
    </dgm:pt>
    <dgm:pt modelId="{C4ECDFAE-514E-4468-B03D-B606B432F12D}" type="pres">
      <dgm:prSet presAssocID="{B0F94CAC-3275-4DFD-B8B1-7981DF3D7E10}" presName="parentLin" presStyleCnt="0"/>
      <dgm:spPr/>
    </dgm:pt>
    <dgm:pt modelId="{919C9C0E-24FE-45A2-BADB-FE4C62580D9C}" type="pres">
      <dgm:prSet presAssocID="{B0F94CAC-3275-4DFD-B8B1-7981DF3D7E10}" presName="parentLeftMargin" presStyleLbl="node1" presStyleIdx="1" presStyleCnt="4"/>
      <dgm:spPr/>
    </dgm:pt>
    <dgm:pt modelId="{BC79541D-EA36-48D7-8C69-E7C692180959}" type="pres">
      <dgm:prSet presAssocID="{B0F94CAC-3275-4DFD-B8B1-7981DF3D7E10}" presName="parentText" presStyleLbl="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9FEE15-FF66-40E2-A99D-F052F2910AE1}" type="pres">
      <dgm:prSet presAssocID="{B0F94CAC-3275-4DFD-B8B1-7981DF3D7E10}" presName="negativeSpace" presStyleCnt="0"/>
      <dgm:spPr/>
    </dgm:pt>
    <dgm:pt modelId="{B7C5C3F1-03B0-4F8D-9652-568A677EF205}" type="pres">
      <dgm:prSet presAssocID="{B0F94CAC-3275-4DFD-B8B1-7981DF3D7E10}" presName="childText" presStyleLbl="conFgAcc1" presStyleIdx="2" presStyleCnt="4">
        <dgm:presLayoutVars>
          <dgm:bulletEnabled val="1"/>
        </dgm:presLayoutVars>
      </dgm:prSet>
      <dgm:spPr/>
    </dgm:pt>
    <dgm:pt modelId="{47F6B635-1D46-40F0-ABE4-F41B546278F3}" type="pres">
      <dgm:prSet presAssocID="{CC664D10-3942-436C-9444-ED35ADB4B71B}" presName="spaceBetweenRectangles" presStyleCnt="0"/>
      <dgm:spPr/>
    </dgm:pt>
    <dgm:pt modelId="{251A6626-FFEC-4431-BAD1-7E24D6003C47}" type="pres">
      <dgm:prSet presAssocID="{6044F1C0-32C8-49F0-A1A9-3F94AF205810}" presName="parentLin" presStyleCnt="0"/>
      <dgm:spPr/>
    </dgm:pt>
    <dgm:pt modelId="{CD2F9C4F-98CF-4DF9-A24A-C4C099220188}" type="pres">
      <dgm:prSet presAssocID="{6044F1C0-32C8-49F0-A1A9-3F94AF205810}" presName="parentLeftMargin" presStyleLbl="node1" presStyleIdx="2" presStyleCnt="4"/>
      <dgm:spPr/>
    </dgm:pt>
    <dgm:pt modelId="{C69DD6BE-883B-426E-82A8-914D810A127C}" type="pres">
      <dgm:prSet presAssocID="{6044F1C0-32C8-49F0-A1A9-3F94AF205810}" presName="parentText" presStyleLbl="node1" presStyleIdx="3" presStyleCnt="4">
        <dgm:presLayoutVars>
          <dgm:chMax val="0"/>
          <dgm:bulletEnabled val="1"/>
        </dgm:presLayoutVars>
      </dgm:prSet>
      <dgm:spPr/>
    </dgm:pt>
    <dgm:pt modelId="{08A06A24-2390-4C14-AB16-463A12D8C04F}" type="pres">
      <dgm:prSet presAssocID="{6044F1C0-32C8-49F0-A1A9-3F94AF205810}" presName="negativeSpace" presStyleCnt="0"/>
      <dgm:spPr/>
    </dgm:pt>
    <dgm:pt modelId="{D63A20FE-B46C-4271-B664-8917B6659894}" type="pres">
      <dgm:prSet presAssocID="{6044F1C0-32C8-49F0-A1A9-3F94AF205810}" presName="childText" presStyleLbl="conFgAcc1" presStyleIdx="3" presStyleCnt="4">
        <dgm:presLayoutVars>
          <dgm:bulletEnabled val="1"/>
        </dgm:presLayoutVars>
      </dgm:prSet>
      <dgm:spPr/>
    </dgm:pt>
  </dgm:ptLst>
  <dgm:cxnLst>
    <dgm:cxn modelId="{DE22AF48-324B-438C-B440-94B45609D595}" srcId="{1F3E5686-868B-47AA-BABC-9D5FB8E73D44}" destId="{399B60FD-0CEC-427D-BCD5-BC9453E99766}" srcOrd="1" destOrd="0" parTransId="{5F1434AA-BDFC-497F-86C7-6A34C0BBEF3D}" sibTransId="{F0EBA03A-1E37-4B9B-A526-74A65F9D7040}"/>
    <dgm:cxn modelId="{1B268CEC-FF31-45B8-9BE7-C58D774D7AB9}" type="presOf" srcId="{6044F1C0-32C8-49F0-A1A9-3F94AF205810}" destId="{CD2F9C4F-98CF-4DF9-A24A-C4C099220188}" srcOrd="0" destOrd="0" presId="urn:microsoft.com/office/officeart/2005/8/layout/list1"/>
    <dgm:cxn modelId="{5D7AFB81-E33C-4D05-A7AD-84299F904E61}" type="presOf" srcId="{B0F94CAC-3275-4DFD-B8B1-7981DF3D7E10}" destId="{BC79541D-EA36-48D7-8C69-E7C692180959}" srcOrd="1" destOrd="0" presId="urn:microsoft.com/office/officeart/2005/8/layout/list1"/>
    <dgm:cxn modelId="{E49B03BD-F181-4DB2-934C-76B0EB3BF58E}" type="presOf" srcId="{399B60FD-0CEC-427D-BCD5-BC9453E99766}" destId="{29E612FE-52DF-4401-B9AA-E933FBB3C2A8}" srcOrd="0" destOrd="0" presId="urn:microsoft.com/office/officeart/2005/8/layout/list1"/>
    <dgm:cxn modelId="{6FFA167A-74DE-458E-A5E0-81E69559C4C5}" type="presOf" srcId="{817F436D-2CA1-4EC6-86FE-44AEAE0D85FD}" destId="{B21F9951-C8A8-40CA-A98D-D0A070A4AFDA}" srcOrd="1" destOrd="0" presId="urn:microsoft.com/office/officeart/2005/8/layout/list1"/>
    <dgm:cxn modelId="{E0D54A64-C57E-4D06-B1F1-6CB32B9C996A}" srcId="{1F3E5686-868B-47AA-BABC-9D5FB8E73D44}" destId="{6044F1C0-32C8-49F0-A1A9-3F94AF205810}" srcOrd="3" destOrd="0" parTransId="{993DCFFD-6D8F-4C25-8A01-F39099474C07}" sibTransId="{218B5053-1DC1-4925-A510-1BEA0FD39928}"/>
    <dgm:cxn modelId="{9A35E8BF-0550-40C8-91E3-F958E679354A}" srcId="{1F3E5686-868B-47AA-BABC-9D5FB8E73D44}" destId="{817F436D-2CA1-4EC6-86FE-44AEAE0D85FD}" srcOrd="0" destOrd="0" parTransId="{DFD14018-2597-4542-A269-4834394D497C}" sibTransId="{B843EBE8-BED1-42DE-9946-3542634BFB7D}"/>
    <dgm:cxn modelId="{DA38B07F-9C18-461E-971B-91773D131267}" type="presOf" srcId="{6044F1C0-32C8-49F0-A1A9-3F94AF205810}" destId="{C69DD6BE-883B-426E-82A8-914D810A127C}" srcOrd="1" destOrd="0" presId="urn:microsoft.com/office/officeart/2005/8/layout/list1"/>
    <dgm:cxn modelId="{A7D0183A-BB95-4484-8886-D013784D0A49}" type="presOf" srcId="{1F3E5686-868B-47AA-BABC-9D5FB8E73D44}" destId="{C325B617-5633-4440-90EC-8AD2BC200CBE}" srcOrd="0" destOrd="0" presId="urn:microsoft.com/office/officeart/2005/8/layout/list1"/>
    <dgm:cxn modelId="{3D53C113-453F-4A17-9501-E53AD20ECA89}" type="presOf" srcId="{817F436D-2CA1-4EC6-86FE-44AEAE0D85FD}" destId="{6C55DFB9-6A00-4B41-B3B5-4A5E64DCB7CF}" srcOrd="0" destOrd="0" presId="urn:microsoft.com/office/officeart/2005/8/layout/list1"/>
    <dgm:cxn modelId="{388DF868-CA8A-4381-B1DC-38CA5CF0F0A1}" srcId="{1F3E5686-868B-47AA-BABC-9D5FB8E73D44}" destId="{B0F94CAC-3275-4DFD-B8B1-7981DF3D7E10}" srcOrd="2" destOrd="0" parTransId="{12A7959F-B6B9-402A-8FC9-4DDD59701241}" sibTransId="{CC664D10-3942-436C-9444-ED35ADB4B71B}"/>
    <dgm:cxn modelId="{BB403C2D-E9CA-48B9-90EA-BBF5069D0AAB}" type="presOf" srcId="{B0F94CAC-3275-4DFD-B8B1-7981DF3D7E10}" destId="{919C9C0E-24FE-45A2-BADB-FE4C62580D9C}" srcOrd="0" destOrd="0" presId="urn:microsoft.com/office/officeart/2005/8/layout/list1"/>
    <dgm:cxn modelId="{2854DAFE-EF43-46D5-A28A-0C6FCD8DE172}" type="presOf" srcId="{399B60FD-0CEC-427D-BCD5-BC9453E99766}" destId="{28A5F1A5-EC9E-4EA0-B65A-ED6A06A61654}" srcOrd="1" destOrd="0" presId="urn:microsoft.com/office/officeart/2005/8/layout/list1"/>
    <dgm:cxn modelId="{BEC63FD1-CE8F-4A9C-A629-629C7249D74A}" type="presParOf" srcId="{C325B617-5633-4440-90EC-8AD2BC200CBE}" destId="{60C2ABAB-E82E-4752-A868-6DD3B2631204}" srcOrd="0" destOrd="0" presId="urn:microsoft.com/office/officeart/2005/8/layout/list1"/>
    <dgm:cxn modelId="{F4259BA8-64D7-46E6-BB57-4B839539E473}" type="presParOf" srcId="{60C2ABAB-E82E-4752-A868-6DD3B2631204}" destId="{6C55DFB9-6A00-4B41-B3B5-4A5E64DCB7CF}" srcOrd="0" destOrd="0" presId="urn:microsoft.com/office/officeart/2005/8/layout/list1"/>
    <dgm:cxn modelId="{46AA4843-5C29-4D06-BFD5-AD7DD6EA46B0}" type="presParOf" srcId="{60C2ABAB-E82E-4752-A868-6DD3B2631204}" destId="{B21F9951-C8A8-40CA-A98D-D0A070A4AFDA}" srcOrd="1" destOrd="0" presId="urn:microsoft.com/office/officeart/2005/8/layout/list1"/>
    <dgm:cxn modelId="{2D3762D4-6749-4F64-877A-319518E7C2EF}" type="presParOf" srcId="{C325B617-5633-4440-90EC-8AD2BC200CBE}" destId="{716A6C59-1CFE-4F46-AA4A-3CFDE0D35323}" srcOrd="1" destOrd="0" presId="urn:microsoft.com/office/officeart/2005/8/layout/list1"/>
    <dgm:cxn modelId="{F2C3659B-36D6-4872-838C-FBC5B9949BF0}" type="presParOf" srcId="{C325B617-5633-4440-90EC-8AD2BC200CBE}" destId="{1E616E5A-150E-4902-A204-7A099E398C29}" srcOrd="2" destOrd="0" presId="urn:microsoft.com/office/officeart/2005/8/layout/list1"/>
    <dgm:cxn modelId="{7270BD8E-3C16-4F28-A47C-D8A8328DF76F}" type="presParOf" srcId="{C325B617-5633-4440-90EC-8AD2BC200CBE}" destId="{108D6B0A-1E4A-4D8A-BF7A-333D18349F84}" srcOrd="3" destOrd="0" presId="urn:microsoft.com/office/officeart/2005/8/layout/list1"/>
    <dgm:cxn modelId="{BB0FB4B3-EDA9-4636-B7E7-A790A1E84322}" type="presParOf" srcId="{C325B617-5633-4440-90EC-8AD2BC200CBE}" destId="{36FF5A9C-6DE8-4795-838F-FDFA3ABC2CBC}" srcOrd="4" destOrd="0" presId="urn:microsoft.com/office/officeart/2005/8/layout/list1"/>
    <dgm:cxn modelId="{6828FC88-BAF8-482A-9070-4798A3872CB1}" type="presParOf" srcId="{36FF5A9C-6DE8-4795-838F-FDFA3ABC2CBC}" destId="{29E612FE-52DF-4401-B9AA-E933FBB3C2A8}" srcOrd="0" destOrd="0" presId="urn:microsoft.com/office/officeart/2005/8/layout/list1"/>
    <dgm:cxn modelId="{736E8CF4-3E8F-4AF9-8C33-159E6A3754CC}" type="presParOf" srcId="{36FF5A9C-6DE8-4795-838F-FDFA3ABC2CBC}" destId="{28A5F1A5-EC9E-4EA0-B65A-ED6A06A61654}" srcOrd="1" destOrd="0" presId="urn:microsoft.com/office/officeart/2005/8/layout/list1"/>
    <dgm:cxn modelId="{61EB3BA4-2BFE-423B-B53B-102046E659D5}" type="presParOf" srcId="{C325B617-5633-4440-90EC-8AD2BC200CBE}" destId="{4DEDE263-6985-467E-8235-9F74BF72DC53}" srcOrd="5" destOrd="0" presId="urn:microsoft.com/office/officeart/2005/8/layout/list1"/>
    <dgm:cxn modelId="{CF3CAD3F-0344-4128-86EF-258F67D8F497}" type="presParOf" srcId="{C325B617-5633-4440-90EC-8AD2BC200CBE}" destId="{9574D95B-99E7-45C4-A7BB-8B9FFC6F9BCE}" srcOrd="6" destOrd="0" presId="urn:microsoft.com/office/officeart/2005/8/layout/list1"/>
    <dgm:cxn modelId="{9348CB7D-7D21-4CD9-8D25-19D24EA33AEC}" type="presParOf" srcId="{C325B617-5633-4440-90EC-8AD2BC200CBE}" destId="{59AF8648-90A7-4B98-AB2B-32983CE4714E}" srcOrd="7" destOrd="0" presId="urn:microsoft.com/office/officeart/2005/8/layout/list1"/>
    <dgm:cxn modelId="{0998FC45-7BB9-43A9-8C5A-1DBA7EC78C6C}" type="presParOf" srcId="{C325B617-5633-4440-90EC-8AD2BC200CBE}" destId="{C4ECDFAE-514E-4468-B03D-B606B432F12D}" srcOrd="8" destOrd="0" presId="urn:microsoft.com/office/officeart/2005/8/layout/list1"/>
    <dgm:cxn modelId="{9FA15C38-3175-4B33-A872-1B37415B9436}" type="presParOf" srcId="{C4ECDFAE-514E-4468-B03D-B606B432F12D}" destId="{919C9C0E-24FE-45A2-BADB-FE4C62580D9C}" srcOrd="0" destOrd="0" presId="urn:microsoft.com/office/officeart/2005/8/layout/list1"/>
    <dgm:cxn modelId="{F453E00E-EF23-48C9-83A8-2276ED109A39}" type="presParOf" srcId="{C4ECDFAE-514E-4468-B03D-B606B432F12D}" destId="{BC79541D-EA36-48D7-8C69-E7C692180959}" srcOrd="1" destOrd="0" presId="urn:microsoft.com/office/officeart/2005/8/layout/list1"/>
    <dgm:cxn modelId="{3BF97C80-9839-49C5-B454-C32555FB6EBF}" type="presParOf" srcId="{C325B617-5633-4440-90EC-8AD2BC200CBE}" destId="{399FEE15-FF66-40E2-A99D-F052F2910AE1}" srcOrd="9" destOrd="0" presId="urn:microsoft.com/office/officeart/2005/8/layout/list1"/>
    <dgm:cxn modelId="{6A1E36D7-9025-4CD0-AE30-75A3E2AD00FC}" type="presParOf" srcId="{C325B617-5633-4440-90EC-8AD2BC200CBE}" destId="{B7C5C3F1-03B0-4F8D-9652-568A677EF205}" srcOrd="10" destOrd="0" presId="urn:microsoft.com/office/officeart/2005/8/layout/list1"/>
    <dgm:cxn modelId="{C5ECD12C-5711-4AAD-B03D-0CB6D95CB6C4}" type="presParOf" srcId="{C325B617-5633-4440-90EC-8AD2BC200CBE}" destId="{47F6B635-1D46-40F0-ABE4-F41B546278F3}" srcOrd="11" destOrd="0" presId="urn:microsoft.com/office/officeart/2005/8/layout/list1"/>
    <dgm:cxn modelId="{4CBD49D1-4DCC-4F53-9DA6-10CA89A8AD28}" type="presParOf" srcId="{C325B617-5633-4440-90EC-8AD2BC200CBE}" destId="{251A6626-FFEC-4431-BAD1-7E24D6003C47}" srcOrd="12" destOrd="0" presId="urn:microsoft.com/office/officeart/2005/8/layout/list1"/>
    <dgm:cxn modelId="{E5E15528-7691-4EE3-8F91-8224EBBDF628}" type="presParOf" srcId="{251A6626-FFEC-4431-BAD1-7E24D6003C47}" destId="{CD2F9C4F-98CF-4DF9-A24A-C4C099220188}" srcOrd="0" destOrd="0" presId="urn:microsoft.com/office/officeart/2005/8/layout/list1"/>
    <dgm:cxn modelId="{F5F4EBB1-B72B-4F05-9B1C-B206A6635C0C}" type="presParOf" srcId="{251A6626-FFEC-4431-BAD1-7E24D6003C47}" destId="{C69DD6BE-883B-426E-82A8-914D810A127C}" srcOrd="1" destOrd="0" presId="urn:microsoft.com/office/officeart/2005/8/layout/list1"/>
    <dgm:cxn modelId="{A2650C96-69E4-4EAA-8D42-33EEE334C7B2}" type="presParOf" srcId="{C325B617-5633-4440-90EC-8AD2BC200CBE}" destId="{08A06A24-2390-4C14-AB16-463A12D8C04F}" srcOrd="13" destOrd="0" presId="urn:microsoft.com/office/officeart/2005/8/layout/list1"/>
    <dgm:cxn modelId="{3BAAD201-8F27-45F5-BB83-3CD0FEFC8C26}" type="presParOf" srcId="{C325B617-5633-4440-90EC-8AD2BC200CBE}" destId="{D63A20FE-B46C-4271-B664-8917B6659894}" srcOrd="14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5056047-11B5-45E7-855D-76DCF06D598A}">
      <dsp:nvSpPr>
        <dsp:cNvPr id="0" name=""/>
        <dsp:cNvSpPr/>
      </dsp:nvSpPr>
      <dsp:spPr>
        <a:xfrm>
          <a:off x="999659" y="868"/>
          <a:ext cx="2031131" cy="1218679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наблюдения за живой и неживой природой</a:t>
          </a:r>
          <a:endParaRPr lang="ru-RU" kern="1200" dirty="0"/>
        </a:p>
      </dsp:txBody>
      <dsp:txXfrm>
        <a:off x="999659" y="868"/>
        <a:ext cx="2031131" cy="1218679"/>
      </dsp:txXfrm>
    </dsp:sp>
    <dsp:sp modelId="{026C33D5-404D-4543-96FC-69BAAB99A4D6}">
      <dsp:nvSpPr>
        <dsp:cNvPr id="0" name=""/>
        <dsp:cNvSpPr/>
      </dsp:nvSpPr>
      <dsp:spPr>
        <a:xfrm>
          <a:off x="3233904" y="868"/>
          <a:ext cx="2031131" cy="1218679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физические упражнения на свежем воздухе</a:t>
          </a:r>
          <a:endParaRPr lang="ru-RU" kern="1200" dirty="0"/>
        </a:p>
      </dsp:txBody>
      <dsp:txXfrm>
        <a:off x="3233904" y="868"/>
        <a:ext cx="2031131" cy="1218679"/>
      </dsp:txXfrm>
    </dsp:sp>
    <dsp:sp modelId="{2F54BCEF-4E26-4B19-B58E-DB50F6319760}">
      <dsp:nvSpPr>
        <dsp:cNvPr id="0" name=""/>
        <dsp:cNvSpPr/>
      </dsp:nvSpPr>
      <dsp:spPr>
        <a:xfrm>
          <a:off x="999659" y="1422660"/>
          <a:ext cx="2031131" cy="1218679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игры высокой, низкой и средней подвижности</a:t>
          </a:r>
          <a:endParaRPr lang="ru-RU" kern="1200" dirty="0"/>
        </a:p>
      </dsp:txBody>
      <dsp:txXfrm>
        <a:off x="999659" y="1422660"/>
        <a:ext cx="2031131" cy="1218679"/>
      </dsp:txXfrm>
    </dsp:sp>
    <dsp:sp modelId="{B11FB8EC-5163-4FF9-A4C5-4D6F270FBAE8}">
      <dsp:nvSpPr>
        <dsp:cNvPr id="0" name=""/>
        <dsp:cNvSpPr/>
      </dsp:nvSpPr>
      <dsp:spPr>
        <a:xfrm>
          <a:off x="3233904" y="1422660"/>
          <a:ext cx="2031131" cy="1218679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обучение и закрепление новых видов движений </a:t>
          </a:r>
          <a:endParaRPr lang="ru-RU" kern="1200" dirty="0"/>
        </a:p>
      </dsp:txBody>
      <dsp:txXfrm>
        <a:off x="3233904" y="1422660"/>
        <a:ext cx="2031131" cy="1218679"/>
      </dsp:txXfrm>
    </dsp:sp>
    <dsp:sp modelId="{DD846986-1A6B-4E38-BCFE-7D669D82CEDE}">
      <dsp:nvSpPr>
        <dsp:cNvPr id="0" name=""/>
        <dsp:cNvSpPr/>
      </dsp:nvSpPr>
      <dsp:spPr>
        <a:xfrm>
          <a:off x="2116782" y="2844452"/>
          <a:ext cx="2031131" cy="1218679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smtClean="0"/>
            <a:t>самостоятельная деятельность детей</a:t>
          </a:r>
          <a:endParaRPr lang="ru-RU" kern="1200" dirty="0"/>
        </a:p>
      </dsp:txBody>
      <dsp:txXfrm>
        <a:off x="2116782" y="2844452"/>
        <a:ext cx="2031131" cy="1218679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8D16234-2839-41A9-BD77-2DF9DC82BE71}">
      <dsp:nvSpPr>
        <dsp:cNvPr id="0" name=""/>
        <dsp:cNvSpPr/>
      </dsp:nvSpPr>
      <dsp:spPr>
        <a:xfrm>
          <a:off x="2099527" y="1368154"/>
          <a:ext cx="2053132" cy="1112718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/>
            <a:t>компоненты</a:t>
          </a:r>
          <a:endParaRPr lang="ru-RU" sz="1800" b="1" kern="1200" dirty="0"/>
        </a:p>
      </dsp:txBody>
      <dsp:txXfrm>
        <a:off x="2099527" y="1368154"/>
        <a:ext cx="2053132" cy="1112718"/>
      </dsp:txXfrm>
    </dsp:sp>
    <dsp:sp modelId="{E2BA794F-AE27-4A49-B841-4E2746EA1343}">
      <dsp:nvSpPr>
        <dsp:cNvPr id="0" name=""/>
        <dsp:cNvSpPr/>
      </dsp:nvSpPr>
      <dsp:spPr>
        <a:xfrm rot="16200000">
          <a:off x="3023599" y="987252"/>
          <a:ext cx="204988" cy="386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16200000">
        <a:off x="3023599" y="987252"/>
        <a:ext cx="204988" cy="386636"/>
      </dsp:txXfrm>
    </dsp:sp>
    <dsp:sp modelId="{C6C8CF2A-D43B-4608-AB32-D03418F70CA1}">
      <dsp:nvSpPr>
        <dsp:cNvPr id="0" name=""/>
        <dsp:cNvSpPr/>
      </dsp:nvSpPr>
      <dsp:spPr>
        <a:xfrm>
          <a:off x="2232246" y="141665"/>
          <a:ext cx="1787695" cy="839718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130" tIns="24130" rIns="24130" bIns="24130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игровые действия</a:t>
          </a:r>
          <a:endParaRPr lang="ru-RU" sz="1900" kern="1200" dirty="0"/>
        </a:p>
      </dsp:txBody>
      <dsp:txXfrm>
        <a:off x="2232246" y="141665"/>
        <a:ext cx="1787695" cy="839718"/>
      </dsp:txXfrm>
    </dsp:sp>
    <dsp:sp modelId="{8F628D56-1146-41BA-B56B-D6C8863D5F16}">
      <dsp:nvSpPr>
        <dsp:cNvPr id="0" name=""/>
        <dsp:cNvSpPr/>
      </dsp:nvSpPr>
      <dsp:spPr>
        <a:xfrm rot="2197312">
          <a:off x="3779393" y="2293602"/>
          <a:ext cx="206758" cy="386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2197312">
        <a:off x="3779393" y="2293602"/>
        <a:ext cx="206758" cy="386636"/>
      </dsp:txXfrm>
    </dsp:sp>
    <dsp:sp modelId="{F4E74050-C23D-4DFC-B1BE-991015DE4721}">
      <dsp:nvSpPr>
        <dsp:cNvPr id="0" name=""/>
        <dsp:cNvSpPr/>
      </dsp:nvSpPr>
      <dsp:spPr>
        <a:xfrm>
          <a:off x="3765627" y="2511368"/>
          <a:ext cx="1477805" cy="875357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правила</a:t>
          </a:r>
          <a:endParaRPr lang="ru-RU" sz="1600" kern="1200" dirty="0"/>
        </a:p>
      </dsp:txBody>
      <dsp:txXfrm>
        <a:off x="3765627" y="2511368"/>
        <a:ext cx="1477805" cy="875357"/>
      </dsp:txXfrm>
    </dsp:sp>
    <dsp:sp modelId="{206C6F73-B63B-4CFB-9A18-E9CCCE1B85BE}">
      <dsp:nvSpPr>
        <dsp:cNvPr id="0" name=""/>
        <dsp:cNvSpPr/>
      </dsp:nvSpPr>
      <dsp:spPr>
        <a:xfrm rot="8602688">
          <a:off x="2239774" y="2305215"/>
          <a:ext cx="228031" cy="3866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600" kern="1200"/>
        </a:p>
      </dsp:txBody>
      <dsp:txXfrm rot="8602688">
        <a:off x="2239774" y="2305215"/>
        <a:ext cx="228031" cy="386636"/>
      </dsp:txXfrm>
    </dsp:sp>
    <dsp:sp modelId="{8254EC7A-ABE3-4EFB-9D6A-4B3DC3992231}">
      <dsp:nvSpPr>
        <dsp:cNvPr id="0" name=""/>
        <dsp:cNvSpPr/>
      </dsp:nvSpPr>
      <dsp:spPr>
        <a:xfrm>
          <a:off x="877246" y="2583379"/>
          <a:ext cx="1740821" cy="731335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содержание</a:t>
          </a:r>
          <a:endParaRPr lang="ru-RU" sz="1600" kern="1200" dirty="0"/>
        </a:p>
      </dsp:txBody>
      <dsp:txXfrm>
        <a:off x="877246" y="2583379"/>
        <a:ext cx="1740821" cy="731335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50C084B-1977-4044-A98B-29C50553C275}">
      <dsp:nvSpPr>
        <dsp:cNvPr id="0" name=""/>
        <dsp:cNvSpPr/>
      </dsp:nvSpPr>
      <dsp:spPr>
        <a:xfrm>
          <a:off x="3679" y="2044126"/>
          <a:ext cx="1410344" cy="553992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 двигательному содержанию</a:t>
          </a:r>
          <a:endParaRPr lang="ru-RU" sz="1100" kern="1200" dirty="0"/>
        </a:p>
      </dsp:txBody>
      <dsp:txXfrm>
        <a:off x="3679" y="2044126"/>
        <a:ext cx="1410344" cy="553992"/>
      </dsp:txXfrm>
    </dsp:sp>
    <dsp:sp modelId="{2FD19EFA-3720-4276-954C-B177D884EE3C}">
      <dsp:nvSpPr>
        <dsp:cNvPr id="0" name=""/>
        <dsp:cNvSpPr/>
      </dsp:nvSpPr>
      <dsp:spPr>
        <a:xfrm>
          <a:off x="3679" y="2598119"/>
          <a:ext cx="1410344" cy="830362"/>
        </a:xfrm>
        <a:prstGeom prst="rect">
          <a:avLst/>
        </a:prstGeom>
        <a:solidFill>
          <a:schemeClr val="accent2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Бег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Прыжки 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И другое</a:t>
          </a:r>
          <a:endParaRPr lang="ru-RU" sz="1100" kern="1200" dirty="0"/>
        </a:p>
      </dsp:txBody>
      <dsp:txXfrm>
        <a:off x="3679" y="2598119"/>
        <a:ext cx="1410344" cy="830362"/>
      </dsp:txXfrm>
    </dsp:sp>
    <dsp:sp modelId="{05E0D53D-C073-42F9-BAF8-0A5A8F4DF557}">
      <dsp:nvSpPr>
        <dsp:cNvPr id="0" name=""/>
        <dsp:cNvSpPr/>
      </dsp:nvSpPr>
      <dsp:spPr>
        <a:xfrm>
          <a:off x="1611471" y="2044126"/>
          <a:ext cx="1410344" cy="553992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 образному содержанию</a:t>
          </a:r>
          <a:endParaRPr lang="ru-RU" sz="1100" kern="1200" dirty="0"/>
        </a:p>
      </dsp:txBody>
      <dsp:txXfrm>
        <a:off x="1611471" y="2044126"/>
        <a:ext cx="1410344" cy="553992"/>
      </dsp:txXfrm>
    </dsp:sp>
    <dsp:sp modelId="{2435FAAD-AD06-4A4D-9E01-8A9FD9B62F64}">
      <dsp:nvSpPr>
        <dsp:cNvPr id="0" name=""/>
        <dsp:cNvSpPr/>
      </dsp:nvSpPr>
      <dsp:spPr>
        <a:xfrm>
          <a:off x="1611471" y="2598119"/>
          <a:ext cx="1410344" cy="830362"/>
        </a:xfrm>
        <a:prstGeom prst="rect">
          <a:avLst/>
        </a:prstGeom>
        <a:solidFill>
          <a:schemeClr val="accent3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сюжетные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бессюжетные</a:t>
          </a:r>
          <a:endParaRPr lang="ru-RU" sz="1100" kern="1200" dirty="0"/>
        </a:p>
      </dsp:txBody>
      <dsp:txXfrm>
        <a:off x="1611471" y="2598119"/>
        <a:ext cx="1410344" cy="830362"/>
      </dsp:txXfrm>
    </dsp:sp>
    <dsp:sp modelId="{C52772A9-8768-49F0-88D7-249468C1B541}">
      <dsp:nvSpPr>
        <dsp:cNvPr id="0" name=""/>
        <dsp:cNvSpPr/>
      </dsp:nvSpPr>
      <dsp:spPr>
        <a:xfrm>
          <a:off x="3219263" y="2044126"/>
          <a:ext cx="1410344" cy="553992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 количеству детей</a:t>
          </a:r>
          <a:endParaRPr lang="ru-RU" sz="1100" kern="1200" dirty="0"/>
        </a:p>
      </dsp:txBody>
      <dsp:txXfrm>
        <a:off x="3219263" y="2044126"/>
        <a:ext cx="1410344" cy="553992"/>
      </dsp:txXfrm>
    </dsp:sp>
    <dsp:sp modelId="{5554A10A-9C30-447D-8F3E-0AD8CE1E3708}">
      <dsp:nvSpPr>
        <dsp:cNvPr id="0" name=""/>
        <dsp:cNvSpPr/>
      </dsp:nvSpPr>
      <dsp:spPr>
        <a:xfrm>
          <a:off x="3219263" y="2598119"/>
          <a:ext cx="1410344" cy="830362"/>
        </a:xfrm>
        <a:prstGeom prst="rect">
          <a:avLst/>
        </a:prstGeom>
        <a:solidFill>
          <a:schemeClr val="accent4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 младшей группе – 1 роль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 старших – 3-4</a:t>
          </a:r>
          <a:endParaRPr lang="ru-RU" sz="1100" kern="1200" dirty="0"/>
        </a:p>
      </dsp:txBody>
      <dsp:txXfrm>
        <a:off x="3219263" y="2598119"/>
        <a:ext cx="1410344" cy="830362"/>
      </dsp:txXfrm>
    </dsp:sp>
    <dsp:sp modelId="{6033985A-46AF-40E7-B4BA-B999047F1856}">
      <dsp:nvSpPr>
        <dsp:cNvPr id="0" name=""/>
        <dsp:cNvSpPr/>
      </dsp:nvSpPr>
      <dsp:spPr>
        <a:xfrm>
          <a:off x="4827056" y="2044126"/>
          <a:ext cx="1410344" cy="553992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 наличию словесного сопровождения</a:t>
          </a:r>
          <a:endParaRPr lang="ru-RU" sz="1100" kern="1200" dirty="0"/>
        </a:p>
      </dsp:txBody>
      <dsp:txXfrm>
        <a:off x="4827056" y="2044126"/>
        <a:ext cx="1410344" cy="553992"/>
      </dsp:txXfrm>
    </dsp:sp>
    <dsp:sp modelId="{82573809-C4DA-4177-A08C-BBA63CC6D5A1}">
      <dsp:nvSpPr>
        <dsp:cNvPr id="0" name=""/>
        <dsp:cNvSpPr/>
      </dsp:nvSpPr>
      <dsp:spPr>
        <a:xfrm>
          <a:off x="4827056" y="2598119"/>
          <a:ext cx="1410344" cy="830362"/>
        </a:xfrm>
        <a:prstGeom prst="rect">
          <a:avLst/>
        </a:prstGeom>
        <a:solidFill>
          <a:schemeClr val="accent5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Со словами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Без слов</a:t>
          </a:r>
          <a:endParaRPr lang="ru-RU" sz="1100" kern="1200" dirty="0"/>
        </a:p>
      </dsp:txBody>
      <dsp:txXfrm>
        <a:off x="4827056" y="2598119"/>
        <a:ext cx="1410344" cy="830362"/>
      </dsp:txXfrm>
    </dsp:sp>
    <dsp:sp modelId="{6276C9FF-B48F-406A-AD2B-DC0DD86E3BC8}">
      <dsp:nvSpPr>
        <dsp:cNvPr id="0" name=""/>
        <dsp:cNvSpPr/>
      </dsp:nvSpPr>
      <dsp:spPr>
        <a:xfrm>
          <a:off x="6434848" y="2044126"/>
          <a:ext cx="1410344" cy="553992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8232" tIns="44704" rIns="78232" bIns="44704" numCol="1" spcCol="1270" anchor="ctr" anchorCtr="0">
          <a:noAutofit/>
        </a:bodyPr>
        <a:lstStyle/>
        <a:p>
          <a:pPr lvl="0" algn="ctr" defTabSz="488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По динамическим характеристикам</a:t>
          </a:r>
          <a:endParaRPr lang="ru-RU" sz="1100" kern="1200" dirty="0"/>
        </a:p>
      </dsp:txBody>
      <dsp:txXfrm>
        <a:off x="6434848" y="2044126"/>
        <a:ext cx="1410344" cy="553992"/>
      </dsp:txXfrm>
    </dsp:sp>
    <dsp:sp modelId="{2775DEE1-82B0-4CC5-8FE3-4DE63534636D}">
      <dsp:nvSpPr>
        <dsp:cNvPr id="0" name=""/>
        <dsp:cNvSpPr/>
      </dsp:nvSpPr>
      <dsp:spPr>
        <a:xfrm>
          <a:off x="6434848" y="2598119"/>
          <a:ext cx="1410344" cy="830362"/>
        </a:xfrm>
        <a:prstGeom prst="rect">
          <a:avLst/>
        </a:prstGeom>
        <a:solidFill>
          <a:schemeClr val="accent6">
            <a:tint val="40000"/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6">
              <a:tint val="40000"/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8674" tIns="58674" rIns="78232" bIns="88011" numCol="1" spcCol="1270" anchor="t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Малой подвижности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Средней</a:t>
          </a:r>
          <a:endParaRPr lang="ru-RU" sz="1100" kern="1200" dirty="0"/>
        </a:p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100" kern="1200" dirty="0" smtClean="0"/>
            <a:t>Высокой </a:t>
          </a:r>
          <a:endParaRPr lang="ru-RU" sz="1100" kern="1200" dirty="0"/>
        </a:p>
      </dsp:txBody>
      <dsp:txXfrm>
        <a:off x="6434848" y="2598119"/>
        <a:ext cx="1410344" cy="830362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E616E5A-150E-4902-A204-7A099E398C29}">
      <dsp:nvSpPr>
        <dsp:cNvPr id="0" name=""/>
        <dsp:cNvSpPr/>
      </dsp:nvSpPr>
      <dsp:spPr>
        <a:xfrm>
          <a:off x="0" y="273383"/>
          <a:ext cx="55682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21F9951-C8A8-40CA-A98D-D0A070A4AFDA}">
      <dsp:nvSpPr>
        <dsp:cNvPr id="0" name=""/>
        <dsp:cNvSpPr/>
      </dsp:nvSpPr>
      <dsp:spPr>
        <a:xfrm>
          <a:off x="278414" y="7703"/>
          <a:ext cx="3897796" cy="531360"/>
        </a:xfrm>
        <a:prstGeom prst="round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Сбор детей на игру</a:t>
          </a:r>
          <a:endParaRPr lang="ru-RU" sz="1800" kern="1200" dirty="0"/>
        </a:p>
      </dsp:txBody>
      <dsp:txXfrm>
        <a:off x="278414" y="7703"/>
        <a:ext cx="3897796" cy="531360"/>
      </dsp:txXfrm>
    </dsp:sp>
    <dsp:sp modelId="{9574D95B-99E7-45C4-A7BB-8B9FFC6F9BCE}">
      <dsp:nvSpPr>
        <dsp:cNvPr id="0" name=""/>
        <dsp:cNvSpPr/>
      </dsp:nvSpPr>
      <dsp:spPr>
        <a:xfrm>
          <a:off x="0" y="1089863"/>
          <a:ext cx="55682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8A5F1A5-EC9E-4EA0-B65A-ED6A06A61654}">
      <dsp:nvSpPr>
        <dsp:cNvPr id="0" name=""/>
        <dsp:cNvSpPr/>
      </dsp:nvSpPr>
      <dsp:spPr>
        <a:xfrm>
          <a:off x="278414" y="824183"/>
          <a:ext cx="3897796" cy="531360"/>
        </a:xfrm>
        <a:prstGeom prst="round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Объяснение игры</a:t>
          </a:r>
          <a:endParaRPr lang="ru-RU" sz="1800" kern="1200" dirty="0"/>
        </a:p>
      </dsp:txBody>
      <dsp:txXfrm>
        <a:off x="278414" y="824183"/>
        <a:ext cx="3897796" cy="531360"/>
      </dsp:txXfrm>
    </dsp:sp>
    <dsp:sp modelId="{B7C5C3F1-03B0-4F8D-9652-568A677EF205}">
      <dsp:nvSpPr>
        <dsp:cNvPr id="0" name=""/>
        <dsp:cNvSpPr/>
      </dsp:nvSpPr>
      <dsp:spPr>
        <a:xfrm>
          <a:off x="0" y="1906343"/>
          <a:ext cx="55682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C79541D-EA36-48D7-8C69-E7C692180959}">
      <dsp:nvSpPr>
        <dsp:cNvPr id="0" name=""/>
        <dsp:cNvSpPr/>
      </dsp:nvSpPr>
      <dsp:spPr>
        <a:xfrm>
          <a:off x="278414" y="1640664"/>
          <a:ext cx="3897796" cy="531360"/>
        </a:xfrm>
        <a:prstGeom prst="round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Начало игровых действий</a:t>
          </a:r>
          <a:endParaRPr lang="ru-RU" sz="1800" kern="1200" dirty="0"/>
        </a:p>
      </dsp:txBody>
      <dsp:txXfrm>
        <a:off x="278414" y="1640664"/>
        <a:ext cx="3897796" cy="531360"/>
      </dsp:txXfrm>
    </dsp:sp>
    <dsp:sp modelId="{D63A20FE-B46C-4271-B664-8917B6659894}">
      <dsp:nvSpPr>
        <dsp:cNvPr id="0" name=""/>
        <dsp:cNvSpPr/>
      </dsp:nvSpPr>
      <dsp:spPr>
        <a:xfrm>
          <a:off x="0" y="2722824"/>
          <a:ext cx="5568280" cy="4536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C69DD6BE-883B-426E-82A8-914D810A127C}">
      <dsp:nvSpPr>
        <dsp:cNvPr id="0" name=""/>
        <dsp:cNvSpPr/>
      </dsp:nvSpPr>
      <dsp:spPr>
        <a:xfrm>
          <a:off x="278414" y="2457143"/>
          <a:ext cx="3897796" cy="531360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7327" tIns="0" rIns="147327" bIns="0" numCol="1" spcCol="1270" anchor="ctr" anchorCtr="0">
          <a:noAutofit/>
        </a:bodyPr>
        <a:lstStyle/>
        <a:p>
          <a:pPr lvl="0" algn="l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Подведение итогов</a:t>
          </a:r>
          <a:endParaRPr lang="ru-RU" sz="1800" kern="1200" dirty="0"/>
        </a:p>
      </dsp:txBody>
      <dsp:txXfrm>
        <a:off x="278414" y="2457143"/>
        <a:ext cx="3897796" cy="5313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17.01.2018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4" Type="http://schemas.openxmlformats.org/officeDocument/2006/relationships/diagramLayout" Target="../diagrams/layout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4097" name="Rectangle 1"/>
          <p:cNvSpPr>
            <a:spLocks noChangeArrowheads="1"/>
          </p:cNvSpPr>
          <p:nvPr/>
        </p:nvSpPr>
        <p:spPr bwMode="auto">
          <a:xfrm>
            <a:off x="611560" y="767988"/>
            <a:ext cx="8064896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детский  сад </a:t>
            </a: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общеразвивающего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вида №8 «Рябинка» города Белореченска муниципального образования 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err="1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Белореченский</a:t>
            </a: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район</a:t>
            </a: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1043608" y="2420888"/>
            <a:ext cx="727280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КОНСУЛЬТАЦИЯ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тему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: 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Проведение подвижных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 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спортивных игр и упражнений на открытом воздухе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292080" y="4869160"/>
            <a:ext cx="293266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dirty="0" smtClean="0">
                <a:solidFill>
                  <a:srgbClr val="7030A0"/>
                </a:solidFill>
              </a:rPr>
              <a:t>Инструктор по физической культуре</a:t>
            </a:r>
          </a:p>
          <a:p>
            <a:r>
              <a:rPr lang="ru-RU" sz="1400" dirty="0" smtClean="0">
                <a:solidFill>
                  <a:srgbClr val="7030A0"/>
                </a:solidFill>
              </a:rPr>
              <a:t>Серова Ю.В.</a:t>
            </a:r>
            <a:endParaRPr lang="ru-RU" sz="1400" dirty="0">
              <a:solidFill>
                <a:srgbClr val="7030A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3968" y="5877272"/>
            <a:ext cx="65274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2018</a:t>
            </a:r>
            <a:endParaRPr lang="ru-RU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916503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78488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Прогулка в детском саду </a:t>
            </a:r>
            <a:r>
              <a:rPr lang="ru-RU" dirty="0" smtClean="0">
                <a:solidFill>
                  <a:srgbClr val="7030A0"/>
                </a:solidFill>
              </a:rPr>
              <a:t>– это систематичный и тщательно спланированный процесс. </a:t>
            </a:r>
            <a:endParaRPr lang="ru-RU" dirty="0" smtClean="0">
              <a:solidFill>
                <a:srgbClr val="7030A0"/>
              </a:solidFill>
            </a:endParaRPr>
          </a:p>
        </p:txBody>
      </p:sp>
      <p:graphicFrame>
        <p:nvGraphicFramePr>
          <p:cNvPr id="5" name="Схема 4"/>
          <p:cNvGraphicFramePr/>
          <p:nvPr/>
        </p:nvGraphicFramePr>
        <p:xfrm>
          <a:off x="539552" y="1597248"/>
          <a:ext cx="6264696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3074" name="Picture 2" descr="http://detsad-3.my1.ru/_nw/0/17375264.jpg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932040" y="3212976"/>
            <a:ext cx="3600400" cy="3600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44140720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755576" y="836712"/>
            <a:ext cx="7704856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b="1" dirty="0" smtClean="0">
                <a:solidFill>
                  <a:srgbClr val="7030A0"/>
                </a:solidFill>
              </a:rPr>
              <a:t>Подвижная игра </a:t>
            </a:r>
            <a:r>
              <a:rPr lang="ru-RU" sz="2000" dirty="0" smtClean="0">
                <a:solidFill>
                  <a:srgbClr val="7030A0"/>
                </a:solidFill>
              </a:rPr>
              <a:t>— это сознательная, активная деятельность ребенка, характеризующаяся точным и своевременным выполнением заданий, основанных на разных видах движений и связанных с обязательными для всех играющих правилами.</a:t>
            </a:r>
            <a:endParaRPr lang="ru-RU" sz="2000" dirty="0">
              <a:solidFill>
                <a:srgbClr val="7030A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755576" y="2420888"/>
          <a:ext cx="6120680" cy="35283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2050" name="Picture 2" descr="https://domodsch2.edumsko.ru/uploads/2000/1510/section/82610/46112/titul_nye/116418014_44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384750" y="2924944"/>
            <a:ext cx="1931666" cy="295232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826350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635896" y="908720"/>
            <a:ext cx="23777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КЛАССИФИКАЦИЯ ИГР</a:t>
            </a:r>
            <a:endParaRPr lang="ru-RU" dirty="0">
              <a:solidFill>
                <a:srgbClr val="7030A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611560" y="-387424"/>
          <a:ext cx="7848872" cy="547260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025" name="Picture 1" descr="F:\работа\фото\CIMG7548.JPG"/>
          <p:cNvPicPr>
            <a:picLocks noChangeAspect="1" noChangeArrowheads="1"/>
          </p:cNvPicPr>
          <p:nvPr/>
        </p:nvPicPr>
        <p:blipFill>
          <a:blip r:embed="rId8" cstate="print"/>
          <a:srcRect t="33570"/>
          <a:stretch>
            <a:fillRect/>
          </a:stretch>
        </p:blipFill>
        <p:spPr bwMode="auto">
          <a:xfrm>
            <a:off x="1347147" y="3212976"/>
            <a:ext cx="6070199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xmlns="" val="2639953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203848" y="764704"/>
            <a:ext cx="22758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ОРГАНИЗАЦИЯ ИГРЫ</a:t>
            </a:r>
            <a:endParaRPr lang="ru-RU" b="1" dirty="0">
              <a:solidFill>
                <a:srgbClr val="7030A0"/>
              </a:solidFill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1619672" y="1268760"/>
          <a:ext cx="5568280" cy="318412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pic>
        <p:nvPicPr>
          <p:cNvPr id="18434" name="Picture 2" descr="https://ds02.infourok.ru/uploads/ex/0778/0004fcff-b62dfdbe/hello_html_3a0ff6b2.pn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868144" y="3789040"/>
            <a:ext cx="2520280" cy="252564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99531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s://im1-tub-ru.yandex.net/i?id=bd0d7313b14def61b9a66d3fe6a41739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32" y="-24"/>
            <a:ext cx="9144032" cy="685802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2123728" y="1772816"/>
            <a:ext cx="51609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i="1" dirty="0" smtClean="0">
                <a:solidFill>
                  <a:srgbClr val="7030A0"/>
                </a:solidFill>
              </a:rPr>
              <a:t>СПАСИБО ЗА ВНИМАНИЕ</a:t>
            </a:r>
            <a:endParaRPr lang="ru-RU" sz="3600" b="1" i="1" dirty="0">
              <a:solidFill>
                <a:srgbClr val="7030A0"/>
              </a:solidFill>
            </a:endParaRPr>
          </a:p>
        </p:txBody>
      </p:sp>
      <p:pic>
        <p:nvPicPr>
          <p:cNvPr id="17410" name="Picture 2" descr="http://www.clipartsuggest.com/images/609/10-pictures-of-young-children-playing-free-cliparts-that-you-can-PZDuQp-clipart.jpe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35696" y="2996952"/>
            <a:ext cx="5961112" cy="26884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63995317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148</TotalTime>
  <Words>169</Words>
  <Application>Microsoft Office PowerPoint</Application>
  <PresentationFormat>Экран (4:3)</PresentationFormat>
  <Paragraphs>43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МБДОУ8</dc:creator>
  <cp:lastModifiedBy>сад 8</cp:lastModifiedBy>
  <cp:revision>7</cp:revision>
  <dcterms:created xsi:type="dcterms:W3CDTF">2018-01-17T06:02:37Z</dcterms:created>
  <dcterms:modified xsi:type="dcterms:W3CDTF">2018-01-17T10:11:58Z</dcterms:modified>
</cp:coreProperties>
</file>