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62" r:id="rId4"/>
    <p:sldId id="266" r:id="rId5"/>
    <p:sldId id="259" r:id="rId6"/>
    <p:sldId id="260" r:id="rId7"/>
    <p:sldId id="265" r:id="rId8"/>
    <p:sldId id="261" r:id="rId9"/>
    <p:sldId id="263" r:id="rId10"/>
    <p:sldId id="264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36" y="-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820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6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748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534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94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03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4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6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3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8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2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81" y="251520"/>
            <a:ext cx="65053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ru-RU" sz="1400" dirty="0" smtClean="0">
                <a:solidFill>
                  <a:srgbClr val="C00000"/>
                </a:solidFill>
              </a:rPr>
              <a:t>Муниципальное бюджетное дошкольное образовательное учреждение</a:t>
            </a:r>
          </a:p>
          <a:p>
            <a:pPr lvl="1" algn="ctr"/>
            <a:r>
              <a:rPr lang="ru-RU" sz="1400" dirty="0" smtClean="0">
                <a:solidFill>
                  <a:srgbClr val="C00000"/>
                </a:solidFill>
              </a:rPr>
              <a:t> детский сад общеразвивающего вида №8 «Рябинка» </a:t>
            </a:r>
          </a:p>
          <a:p>
            <a:pPr lvl="1" algn="ctr"/>
            <a:r>
              <a:rPr lang="ru-RU" sz="1400" dirty="0" smtClean="0">
                <a:solidFill>
                  <a:srgbClr val="C00000"/>
                </a:solidFill>
              </a:rPr>
              <a:t>города Белореченска муниципального образования Белореченский район</a:t>
            </a:r>
            <a:endParaRPr lang="ru-RU" sz="1400" dirty="0">
              <a:solidFill>
                <a:srgbClr val="C00000"/>
              </a:solidFill>
            </a:endParaRPr>
          </a:p>
        </p:txBody>
      </p:sp>
      <p:pic>
        <p:nvPicPr>
          <p:cNvPr id="5" name="Рисунок 3" descr="Описание: http://www.calorizator.ru/sites/default/files/product/ashberr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5" b="16566"/>
          <a:stretch>
            <a:fillRect/>
          </a:stretch>
        </p:blipFill>
        <p:spPr bwMode="auto">
          <a:xfrm>
            <a:off x="404664" y="1475656"/>
            <a:ext cx="1440160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6251" y="3851920"/>
            <a:ext cx="55699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«Кубанский фольклор и поэзия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в физическом воспитании детей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дошкольного возраста»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0877" y="7308304"/>
            <a:ext cx="517661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Автор: </a:t>
            </a:r>
            <a:r>
              <a:rPr lang="ru-RU" sz="1600" dirty="0" smtClean="0">
                <a:solidFill>
                  <a:srgbClr val="FF0000"/>
                </a:solidFill>
              </a:rPr>
              <a:t>инструктор по физической культуре МБДОУ ДС 8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</a:t>
            </a:r>
            <a:r>
              <a:rPr lang="ru-RU" sz="2000" dirty="0" smtClean="0">
                <a:solidFill>
                  <a:srgbClr val="FF0000"/>
                </a:solidFill>
              </a:rPr>
              <a:t>Серова Ю.В.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0838" y="683568"/>
            <a:ext cx="41504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AnastasiaScript" pitchFamily="2" charset="0"/>
              </a:rPr>
              <a:t>Спасибо за внимание</a:t>
            </a:r>
            <a:endParaRPr lang="ru-RU" sz="4400" b="1" i="1" dirty="0">
              <a:solidFill>
                <a:srgbClr val="C00000"/>
              </a:solidFill>
              <a:latin typeface="AnastasiaScript" pitchFamily="2" charset="0"/>
            </a:endParaRPr>
          </a:p>
        </p:txBody>
      </p:sp>
      <p:pic>
        <p:nvPicPr>
          <p:cNvPr id="1026" name="Picture 2" descr="G:\DCIM\100CASIO\CIMG21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6" y="2195736"/>
            <a:ext cx="6816757" cy="51125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1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632" y="361071"/>
            <a:ext cx="589481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Цели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и задачи проекта: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Развитие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у дошкольников интереса к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занятиям</a:t>
            </a: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физической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культурой,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потребности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в новых знаниях о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способах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сохранения и укрепления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здоровья</a:t>
            </a: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(самомассаж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пальчиковая и дыхательная гимнастика)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 контексте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воспитание патриотических чувств и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интереса</a:t>
            </a: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к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кубанскому фольклору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и поэзии.</a:t>
            </a:r>
          </a:p>
          <a:p>
            <a:pPr algn="just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u="sng" dirty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развитие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физических качеств(скоростных, силовых,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гибкости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выносливости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и координации) в непосредственно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образовательной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деятельности с использованием кубанского фольклора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накопление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и обогащение двигательного опыта детей (овладение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основными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движениями), формирование у воспитанников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потребности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в двигательной активности и физическом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совершенствовании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посредством  кубанских подвижных игр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познакомить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с физическими упражнениями и самомассажем на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укрепление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различных органов и систем организма с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использованием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стихотворений кубанских поэтов.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\Рабочий стол\фото казаки\P10208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7619">
            <a:off x="4668368" y="214092"/>
            <a:ext cx="1873788" cy="249838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ФОТО НОВАЯ ПАПКА\2011\физ воспитание\CIMG16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2074">
            <a:off x="125810" y="5014393"/>
            <a:ext cx="2480792" cy="186059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ФОТО НОВАЯ ПАПКА\2011\физ воспитание\CIMG16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148">
            <a:off x="3748380" y="4788024"/>
            <a:ext cx="2848972" cy="2136729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фото казаки\P10209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832" y="6732240"/>
            <a:ext cx="2988386" cy="2241290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8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128907"/>
              </p:ext>
            </p:extLst>
          </p:nvPr>
        </p:nvGraphicFramePr>
        <p:xfrm>
          <a:off x="980728" y="1187624"/>
          <a:ext cx="4824536" cy="7879080"/>
        </p:xfrm>
        <a:graphic>
          <a:graphicData uri="http://schemas.openxmlformats.org/drawingml/2006/table">
            <a:tbl>
              <a:tblPr firstRow="1" firstCol="1" bandRow="1"/>
              <a:tblGrid>
                <a:gridCol w="1505225"/>
                <a:gridCol w="3319311"/>
              </a:tblGrid>
              <a:tr h="2623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День недели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7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«Кубань-житница»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НОД №1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Самомассаж «Зима»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Пальчиковая гимнастика «У соседки, у Аксиньи»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Прогулка: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</a:t>
                      </a:r>
                      <a:r>
                        <a:rPr lang="ru-RU" sz="1100" dirty="0" err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Штандер</a:t>
                      </a: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«Мельница»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«Кубань-житница»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Физкультминутка «Кукла»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Пальчиковая гимнастика «Сеятель»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Самомассаж «Ай, </a:t>
                      </a:r>
                      <a:r>
                        <a:rPr lang="ru-RU" sz="1100" dirty="0" err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тари</a:t>
                      </a: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100" dirty="0" err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тари</a:t>
                      </a: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Прогулка: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«Ручеек»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«Завивайся плетень»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«Кубань-житница»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НОД №2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Пальчиковая гимнастика  «Козел»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Самомассаж  «Лен»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Прогулка: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«Стадо»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«Мельница»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Физкультурное развлечение «Веселые ученья казачат»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«Кубань-житница»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НОД №3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Пальчиковая гимнастика «Сеятель»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Самомассаж «Ай, </a:t>
                      </a:r>
                      <a:r>
                        <a:rPr lang="ru-RU" sz="1100" dirty="0" err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тари</a:t>
                      </a: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100" dirty="0" err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тари</a:t>
                      </a: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Прогулка: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«Мышка»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</a:t>
                      </a:r>
                      <a:r>
                        <a:rPr lang="ru-RU" sz="1100" dirty="0" err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Штандер</a:t>
                      </a: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Пятница 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 «Кубань-житница»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Самомассаж «Зима»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Пальчиковая гимнастика «У соседки, у Аксиньи»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Физкультминутка «Кукла»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Прогулка: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«Перетягивание»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П/и «Стадо»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 в родительском собрании. Презентация  сборника подвижных игр и упражнений для родителей «Играем вместе».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164" marR="42164" marT="0" marB="0">
                    <a:lnL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31776" y="107504"/>
            <a:ext cx="5296771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Arial" pitchFamily="34" charset="0"/>
                <a:ea typeface="Times New Roman" pitchFamily="18" charset="0"/>
              </a:rPr>
              <a:t>Перспективный план работы на неделю: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Arial" pitchFamily="34" charset="0"/>
                <a:ea typeface="Times New Roman" pitchFamily="18" charset="0"/>
              </a:rPr>
              <a:t>тема недели:  «Славе Кубани не меркнуть, традициям жить»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943634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943634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943634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943634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971600"/>
            <a:ext cx="6226175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1943097" y="1619672"/>
            <a:ext cx="2971805" cy="1265805"/>
            <a:chOff x="1563244" y="-188175"/>
            <a:chExt cx="2971805" cy="1265805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563244" y="-188175"/>
              <a:ext cx="2971805" cy="1265805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625036" y="-126383"/>
              <a:ext cx="2848221" cy="114222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/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>
                  <a:solidFill>
                    <a:schemeClr val="accent2">
                      <a:lumMod val="75000"/>
                    </a:schemeClr>
                  </a:solidFill>
                </a:rPr>
                <a:t>физическое развитие: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>
                  <a:solidFill>
                    <a:schemeClr val="accent2">
                      <a:lumMod val="75000"/>
                    </a:schemeClr>
                  </a:solidFill>
                </a:rPr>
                <a:t>кубанские подвижные игры; считалки (потешки, скороговорки, прибаутки);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>
                  <a:solidFill>
                    <a:schemeClr val="accent2">
                      <a:lumMod val="75000"/>
                    </a:schemeClr>
                  </a:solidFill>
                </a:rPr>
                <a:t> тематические ОРУ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76975" y="3131840"/>
            <a:ext cx="2799232" cy="1323842"/>
            <a:chOff x="0" y="1262751"/>
            <a:chExt cx="2799232" cy="1323842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262751"/>
              <a:ext cx="2799232" cy="132384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64625" y="1327376"/>
              <a:ext cx="2669982" cy="11945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>
                  <a:solidFill>
                    <a:schemeClr val="accent2">
                      <a:lumMod val="75000"/>
                    </a:schemeClr>
                  </a:solidFill>
                </a:rPr>
                <a:t>развитие речи: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>
                  <a:solidFill>
                    <a:schemeClr val="accent2">
                      <a:lumMod val="75000"/>
                    </a:schemeClr>
                  </a:solidFill>
                </a:rPr>
                <a:t>тематические физкультминутки с использованием стихов кубанских поэтов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631880" y="3105318"/>
            <a:ext cx="2566043" cy="1285739"/>
            <a:chOff x="3415656" y="1262753"/>
            <a:chExt cx="2566043" cy="1285739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415656" y="1262753"/>
              <a:ext cx="2566043" cy="12857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3478421" y="1325518"/>
              <a:ext cx="2440513" cy="11602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/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>
                  <a:solidFill>
                    <a:schemeClr val="accent2">
                      <a:lumMod val="75000"/>
                    </a:schemeClr>
                  </a:solidFill>
                </a:rPr>
                <a:t>позвательное развитие: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>
                  <a:solidFill>
                    <a:schemeClr val="accent2">
                      <a:lumMod val="75000"/>
                    </a:schemeClr>
                  </a:solidFill>
                </a:rPr>
                <a:t>физкультминутки "Как хлеб на стол пришел", "Кубанские ремесла" и тд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81723" y="5020214"/>
            <a:ext cx="2875019" cy="1249772"/>
            <a:chOff x="147927" y="2862702"/>
            <a:chExt cx="2875019" cy="1249772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47927" y="2862702"/>
              <a:ext cx="2855649" cy="124977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289315" y="2907545"/>
              <a:ext cx="2733631" cy="11277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>
                  <a:solidFill>
                    <a:schemeClr val="accent2">
                      <a:lumMod val="75000"/>
                    </a:schemeClr>
                  </a:solidFill>
                </a:rPr>
                <a:t>художественно-эстетическое развитие: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 dirty="0">
                  <a:solidFill>
                    <a:schemeClr val="accent2">
                      <a:lumMod val="75000"/>
                    </a:schemeClr>
                  </a:solidFill>
                </a:rPr>
                <a:t>тематические физкультминутки;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 dirty="0">
                  <a:solidFill>
                    <a:schemeClr val="accent2">
                      <a:lumMod val="75000"/>
                    </a:schemeClr>
                  </a:solidFill>
                </a:rPr>
                <a:t>рисование "Играем в кубанские игры"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601767" y="5004048"/>
            <a:ext cx="2629763" cy="1282105"/>
            <a:chOff x="3351936" y="2820842"/>
            <a:chExt cx="2629763" cy="1282105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3351936" y="2820842"/>
              <a:ext cx="2629763" cy="1282105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3414523" y="2883429"/>
              <a:ext cx="2504589" cy="11569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>
                  <a:solidFill>
                    <a:schemeClr val="accent2">
                      <a:lumMod val="75000"/>
                    </a:schemeClr>
                  </a:solidFill>
                </a:rPr>
                <a:t>социально-коммуникативное развитие: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kern="1200">
                  <a:solidFill>
                    <a:schemeClr val="accent2">
                      <a:lumMod val="75000"/>
                    </a:schemeClr>
                  </a:solidFill>
                </a:rPr>
                <a:t>физкультминутка "Наш край"</a:t>
              </a:r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 flipH="1">
            <a:off x="2004889" y="2885477"/>
            <a:ext cx="199976" cy="24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437112" y="2885477"/>
            <a:ext cx="288032" cy="219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505890" y="4455682"/>
            <a:ext cx="720080" cy="548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4581128" y="4391057"/>
            <a:ext cx="648072" cy="612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20" idx="1"/>
          </p:cNvCxnSpPr>
          <p:nvPr/>
        </p:nvCxnSpPr>
        <p:spPr>
          <a:xfrm>
            <a:off x="3456742" y="5645101"/>
            <a:ext cx="145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640" y="323528"/>
            <a:ext cx="7268528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Картотека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кубанских подвижных игр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.                                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600" u="sng" dirty="0">
                <a:solidFill>
                  <a:schemeClr val="accent3">
                    <a:lumMod val="50000"/>
                  </a:schemeClr>
                </a:solidFill>
              </a:rPr>
              <a:t>Задачи: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1. Знакомить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с кубанскими народными играми. </a:t>
            </a:r>
            <a:endParaRPr lang="ru-RU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2. Прививать 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любовь к своей малой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Родине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3. Развивать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равновесие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внимание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4. Развивать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ориентировку в пространстве. </a:t>
            </a:r>
            <a:endParaRPr lang="ru-RU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. Воспитывать чувство патриотизма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6. Развивать силу, ловкость, быстроту.</a:t>
            </a:r>
          </a:p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7. Развивать меткость, быстроту реакции.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. Учить детей передавать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образы животных.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9. Активизировать речь детей.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F:\работа\проект\развлечение Казачата\ч 03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3275856"/>
            <a:ext cx="3528391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E:\ФОТО НОВАЯ ПАПКА\2010\Фото 3 группа 2010 - 2011\Изображение 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6372200"/>
            <a:ext cx="3970487" cy="26507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419257" y="5344343"/>
            <a:ext cx="998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rgbClr val="00B050"/>
                </a:solidFill>
              </a:rPr>
              <a:t>«Кубанка»</a:t>
            </a:r>
            <a:endParaRPr lang="ru-RU" sz="1400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1669" y="8684397"/>
            <a:ext cx="1022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«Калачи»</a:t>
            </a:r>
            <a:endParaRPr lang="ru-RU" sz="1600" i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Documents and Settings\Маргарита\Рабочий стол\Новая папка (2)\CIMG21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537">
            <a:off x="4251541" y="1592883"/>
            <a:ext cx="2434473" cy="32459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Documents and Settings\Маргарита\Рабочий стол\Новая папка (2)\CIMG21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5536875"/>
            <a:ext cx="3322013" cy="24915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 rot="245342">
            <a:off x="4653136" y="4564755"/>
            <a:ext cx="1872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rgbClr val="00B050"/>
                </a:solidFill>
              </a:rPr>
              <a:t>«Завивайся плетень»</a:t>
            </a:r>
            <a:endParaRPr lang="ru-RU" sz="1400" i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9281" y="7793355"/>
            <a:ext cx="998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rgbClr val="00B050"/>
                </a:solidFill>
              </a:rPr>
              <a:t>«Кубанка»</a:t>
            </a:r>
            <a:endParaRPr lang="ru-RU" sz="1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7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DCIM\100CASIO\CIMG21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1" y="6433820"/>
            <a:ext cx="3470234" cy="26026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-69645" y="107504"/>
            <a:ext cx="362887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Сборник кубанских </a:t>
            </a:r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подвижных игр, потешек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endParaRPr lang="ru-RU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пальчиковой 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гимнастики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для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родителей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«Играем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вместе»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 descr="C:\Documents and Settings\Admin\Рабочий стол\Новая папка (4)\CIMG21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648" y="1763688"/>
            <a:ext cx="3236895" cy="223224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76464" y="4283968"/>
            <a:ext cx="6242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Утренняя гимнастика и непосредственная образовательная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деятельность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с использованием кубанского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фольклора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7" descr="C:\Documents and Settings\Admin\Рабочий стол\Новая папка (4)\CIMG213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9177">
            <a:off x="134225" y="5151522"/>
            <a:ext cx="2028528" cy="25261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Documents and Settings\Маргарита\Рабочий стол\Новая папка (2)\CIMG21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013" y="248804"/>
            <a:ext cx="2648331" cy="353110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DCIM\100CASIO\CIMG217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3483">
            <a:off x="4820760" y="5183583"/>
            <a:ext cx="1865018" cy="2486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7649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17" y="221029"/>
            <a:ext cx="6481454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i="1" dirty="0">
                <a:solidFill>
                  <a:schemeClr val="accent6">
                    <a:lumMod val="75000"/>
                  </a:schemeClr>
                </a:solidFill>
              </a:rPr>
              <a:t>Спортивное развлечение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«Веселые ученья казачат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Цель: развивать чувство любви к Родине, чувство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гордости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за нее, </a:t>
            </a:r>
            <a:endParaRPr lang="ru-RU" sz="16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формировать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устойчивый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интерес к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выполнению физических </a:t>
            </a:r>
            <a:endParaRPr lang="ru-RU" sz="16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упражнений, развивать основные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физические качества, </a:t>
            </a:r>
            <a:endParaRPr lang="ru-RU" sz="16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воспитывать настойчивость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и чувство </a:t>
            </a:r>
            <a:endParaRPr lang="ru-RU" sz="16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товарищества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при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проведении </a:t>
            </a:r>
          </a:p>
          <a:p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коллективных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эстафет.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 descr="F:\работа\проект\развлечение Казачата\ч 0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696" y="2274776"/>
            <a:ext cx="2668672" cy="30173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F:\работа\проект\развлечение Казачата\ч 0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2987824"/>
            <a:ext cx="3816424" cy="2736304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G:\DCIM\100CASIO\CIMG20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38" y="6119511"/>
            <a:ext cx="3217238" cy="2412929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DCIM\100CASIO\CIMG20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6111295"/>
            <a:ext cx="3252196" cy="2439147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099" y="243955"/>
            <a:ext cx="6672404" cy="29392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Картотека самомассажа, физкультминуток и пальчиковой гимнастики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с использованием кубанского фольклора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(песенки,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</a:rPr>
              <a:t>потешки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, прибаутки, стихи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algn="ctr"/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Задачи: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</a:rPr>
              <a:t>Создание </a:t>
            </a:r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устойчивой мотивации и потребности в сохранении своего </a:t>
            </a:r>
            <a:endParaRPr lang="ru-RU" sz="15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</a:rPr>
              <a:t>собственного </a:t>
            </a:r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здоровья и здоровья окружающих.</a:t>
            </a:r>
          </a:p>
          <a:p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2. Разъяснить, что человек в силах уберечь себя от болезней.</a:t>
            </a:r>
          </a:p>
          <a:p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3. Сформировать привычку к здоровому образу жизни.</a:t>
            </a:r>
          </a:p>
          <a:p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4. Развитие мелкой моторики рук.</a:t>
            </a:r>
          </a:p>
          <a:p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5. Развитие речи.</a:t>
            </a:r>
          </a:p>
          <a:p>
            <a:r>
              <a:rPr lang="ru-RU" sz="1500" dirty="0">
                <a:solidFill>
                  <a:schemeClr val="accent2">
                    <a:lumMod val="75000"/>
                  </a:schemeClr>
                </a:solidFill>
              </a:rPr>
              <a:t>6. Повышение жизненного тонуса всего организма, или отдельных его систем</a:t>
            </a:r>
          </a:p>
        </p:txBody>
      </p:sp>
      <p:pic>
        <p:nvPicPr>
          <p:cNvPr id="2050" name="Picture 2" descr="C:\Documents and Settings\Маргарита\Рабочий стол\Новая папка (2)\CIMG21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011" y="3599892"/>
            <a:ext cx="3216357" cy="2412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Documents and Settings\Маргарита\Рабочий стол\Новая папка (2)\CIMG21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3599892"/>
            <a:ext cx="3216357" cy="2412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DCIM\100CASIO\CIMG21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06" y="6516216"/>
            <a:ext cx="3264361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G:\DCIM\100CASIO\CIMG21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" y="6516216"/>
            <a:ext cx="326436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548680" y="3275856"/>
            <a:ext cx="2542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Физкультминутка «Кукла»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21088" y="3275856"/>
            <a:ext cx="1933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Самомассаж «Лен»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42" y="6177662"/>
            <a:ext cx="3391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Пальчиковая гимнастика «Сеятель»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9150" y="6177662"/>
            <a:ext cx="2277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«У соседки, у Аксиньи»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2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Маргарита\Рабочий стол\Новая папка (2)\CIMG21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92" y="6568610"/>
            <a:ext cx="3572800" cy="25398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G:\DCIM\100CASIO\CIMG21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8757">
            <a:off x="3479710" y="4366674"/>
            <a:ext cx="3182670" cy="2293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1" name="Picture 7" descr="G:\DCIM\100CASIO\CIMG21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0156">
            <a:off x="212316" y="4283968"/>
            <a:ext cx="3311058" cy="2387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G:\DCIM\100CASIO\CIMG217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16" y="2267744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029109" y="107504"/>
            <a:ext cx="4708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Выставка детских рисунков </a:t>
            </a:r>
          </a:p>
          <a:p>
            <a:pPr algn="ctr"/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«Играем в кубанские подвижные игры»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2" descr="C:\Documents and Settings\Admin\Рабочий стол\Новая папка (4)\CIMG215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27992">
            <a:off x="4044352" y="938162"/>
            <a:ext cx="2676367" cy="2070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Documents and Settings\Admin\Рабочий стол\Новая папка (4)\CIMG215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87365">
            <a:off x="87017" y="964280"/>
            <a:ext cx="2611452" cy="2073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82639" y="2699792"/>
            <a:ext cx="1014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«Кубанка»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648" y="2721521"/>
            <a:ext cx="874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«</a:t>
            </a:r>
            <a:r>
              <a:rPr lang="ru-RU" sz="1400" b="1" dirty="0" err="1" smtClean="0">
                <a:solidFill>
                  <a:srgbClr val="7030A0"/>
                </a:solidFill>
              </a:rPr>
              <a:t>Кауны</a:t>
            </a:r>
            <a:r>
              <a:rPr lang="ru-RU" sz="1400" b="1" dirty="0" smtClean="0">
                <a:solidFill>
                  <a:srgbClr val="7030A0"/>
                </a:solidFill>
              </a:rPr>
              <a:t>»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471789">
            <a:off x="115236" y="6289758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«Завивайся плетень»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184574">
            <a:off x="5555144" y="6219150"/>
            <a:ext cx="119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«Мельница»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7415" y="8794253"/>
            <a:ext cx="1391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«Сбей кувшин»</a:t>
            </a:r>
            <a:endParaRPr lang="ru-RU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612</Words>
  <Application>Microsoft Office PowerPoint</Application>
  <PresentationFormat>Экран (4:3)</PresentationFormat>
  <Paragraphs>163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Сад8</cp:lastModifiedBy>
  <cp:revision>25</cp:revision>
  <dcterms:modified xsi:type="dcterms:W3CDTF">2014-06-04T09:15:55Z</dcterms:modified>
</cp:coreProperties>
</file>