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72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ои документы\Валя\Валя\Картинки\картинки д с\23a63566aa09027f86af75af7623077d_13201396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8814"/>
            <a:ext cx="9144000" cy="695027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28860" y="3214686"/>
            <a:ext cx="4572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/>
                </a:solidFill>
              </a:rPr>
              <a:t>ДОМАШНИЙ </a:t>
            </a:r>
          </a:p>
          <a:p>
            <a:pPr algn="ctr"/>
            <a:r>
              <a:rPr lang="ru-RU" sz="4800" b="1" dirty="0" smtClean="0">
                <a:solidFill>
                  <a:schemeClr val="tx2"/>
                </a:solidFill>
              </a:rPr>
              <a:t>КУКОЛЬНЫЙ </a:t>
            </a:r>
          </a:p>
          <a:p>
            <a:pPr algn="ctr"/>
            <a:r>
              <a:rPr lang="ru-RU" sz="4800" b="1" dirty="0" smtClean="0">
                <a:solidFill>
                  <a:schemeClr val="tx2"/>
                </a:solidFill>
              </a:rPr>
              <a:t>ТЕАТР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0246" y="6022261"/>
            <a:ext cx="8715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Подготовил музыкальный руководитель </a:t>
            </a:r>
            <a:r>
              <a:rPr lang="ru-RU" sz="2400" b="1" dirty="0" smtClean="0"/>
              <a:t>МБДОУ Д/С 8 </a:t>
            </a:r>
            <a:r>
              <a:rPr lang="ru-RU" sz="2400" b="1" dirty="0" smtClean="0"/>
              <a:t>Колмакова В.А.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0"/>
            <a:ext cx="7588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КОНСУЛЬТАЦИЯ ДЛЯ РОДИТЕЛЕЙ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K:\кружок\КАРТИНКИ ТЕАТР\5864b65cd68502f156ba6a1dfaf1e6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186339"/>
            <a:ext cx="3824292" cy="2671661"/>
          </a:xfrm>
          <a:prstGeom prst="rect">
            <a:avLst/>
          </a:prstGeom>
          <a:noFill/>
        </p:spPr>
      </p:pic>
      <p:pic>
        <p:nvPicPr>
          <p:cNvPr id="11267" name="Picture 3" descr="K:\кружок\КАРТИНКИ ТЕАТР\55ffb3351ad9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85728"/>
            <a:ext cx="5000620" cy="3750465"/>
          </a:xfrm>
          <a:prstGeom prst="rect">
            <a:avLst/>
          </a:prstGeom>
          <a:noFill/>
        </p:spPr>
      </p:pic>
      <p:pic>
        <p:nvPicPr>
          <p:cNvPr id="11268" name="Picture 4" descr="K:\кружок\КАРТИНКИ ТЕАТР\1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357430"/>
            <a:ext cx="3672298" cy="365760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428604"/>
            <a:ext cx="3500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КУКЛЫ ИЗ БУМАЖНОЙ ТАРЕЛКИ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K:\кружок\КАРТИНКИ ТЕАТР\13877_75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692" y="3286124"/>
            <a:ext cx="4823308" cy="3238507"/>
          </a:xfrm>
          <a:prstGeom prst="rect">
            <a:avLst/>
          </a:prstGeom>
          <a:noFill/>
        </p:spPr>
      </p:pic>
      <p:pic>
        <p:nvPicPr>
          <p:cNvPr id="12291" name="Picture 3" descr="K:\кружок\КАРТИНКИ ТЕАТР\20131029526fc8a77ef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4369320" cy="2903544"/>
          </a:xfrm>
          <a:prstGeom prst="rect">
            <a:avLst/>
          </a:prstGeom>
          <a:noFill/>
        </p:spPr>
      </p:pic>
      <p:pic>
        <p:nvPicPr>
          <p:cNvPr id="12292" name="Picture 4" descr="K:\кружок\КАРТИНКИ ТЕАТР\FDNHaehKqP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786190"/>
            <a:ext cx="4064000" cy="2209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00695" y="785794"/>
            <a:ext cx="3429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КУКЛЫ ИЗ ПЛАСТМАССОВЫХ ЛОЖЕК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K:\кружок\КАРТИНКИ ТЕАТР\wpid-zabavnye-igrushki-iz-kinder-syurpriza_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1722" y="3286124"/>
            <a:ext cx="5092278" cy="3380800"/>
          </a:xfrm>
          <a:prstGeom prst="rect">
            <a:avLst/>
          </a:prstGeom>
          <a:noFill/>
        </p:spPr>
      </p:pic>
      <p:pic>
        <p:nvPicPr>
          <p:cNvPr id="13317" name="Picture 5" descr="K:\кружок\КАРТИНКИ ТЕАТР\1100604_smes_2_ispr__1__550140507398332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57628"/>
            <a:ext cx="3959040" cy="2143140"/>
          </a:xfrm>
          <a:prstGeom prst="rect">
            <a:avLst/>
          </a:prstGeom>
          <a:noFill/>
        </p:spPr>
      </p:pic>
      <p:pic>
        <p:nvPicPr>
          <p:cNvPr id="13318" name="Picture 6" descr="K:\кружок\КАРТИНКИ ТЕАТР\3617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57166"/>
            <a:ext cx="4286248" cy="2622175"/>
          </a:xfrm>
          <a:prstGeom prst="rect">
            <a:avLst/>
          </a:prstGeom>
          <a:noFill/>
        </p:spPr>
      </p:pic>
      <p:pic>
        <p:nvPicPr>
          <p:cNvPr id="13319" name="Picture 7" descr="K:\кружок\КАРТИНКИ ТЕАТР\0e01614b09e7b3d3b416bd8d22f041e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285728"/>
            <a:ext cx="3214690" cy="118943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719391" y="2000240"/>
            <a:ext cx="4424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КУКЛЫ ИЗ КИНДЕР ЯИЦ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K:\кружок\КАРТИНКИ ТЕАТР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"/>
            <a:ext cx="9720263" cy="68389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57620" y="1785926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СПАСИБО ЗА ВНИМАНИЕ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85728"/>
            <a:ext cx="69294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“Театр – это волшебный мир. Он дает уроки красоты, морали и нравственности. А чем они богаче, тем успешнее идет развитие духовного мира детей…”</a:t>
            </a:r>
          </a:p>
          <a:p>
            <a:pPr algn="ctr"/>
            <a:endParaRPr lang="ru-RU" sz="2800" b="1" dirty="0" smtClean="0">
              <a:solidFill>
                <a:schemeClr val="tx2"/>
              </a:solidFill>
            </a:endParaRPr>
          </a:p>
          <a:p>
            <a:pPr algn="r"/>
            <a:r>
              <a:rPr lang="ru-RU" sz="2800" b="1" dirty="0" smtClean="0">
                <a:solidFill>
                  <a:schemeClr val="tx2"/>
                </a:solidFill>
              </a:rPr>
              <a:t>Б. М. Теплов</a:t>
            </a: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4098" name="Picture 2" descr="K:\кружок\КАРТИНКИ ТЕАТР\25060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6713" y="2928934"/>
            <a:ext cx="5731369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619672" y="620688"/>
            <a:ext cx="590465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ЛИЧНОСТИ РЕБЕНКА  </a:t>
            </a:r>
          </a:p>
          <a:p>
            <a:pPr algn="ctr"/>
            <a:r>
              <a:rPr lang="ru-RU" dirty="0" smtClean="0"/>
              <a:t>В ПРОЦЕССЕ   ТЕАТРАЛИЗОВАННОЙ ИГРЫ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988840"/>
            <a:ext cx="273630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ЭМОЦИОНАЛЬНАЯ ОТЗЫВЧИВОСТЬ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427984" y="1988840"/>
            <a:ext cx="295232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КОММУНИКАТИВНО-РЕЧЕВАЯ КОМПЕТЕНТНОСТЬ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79712" y="3284984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ВОЛЕВЫЕ КАЧЕСТВА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24128" y="3212976"/>
            <a:ext cx="302433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ВООБРАЖЕНИЕ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28184" y="5661248"/>
            <a:ext cx="244827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МЫШЛЕНИЕ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4509120"/>
            <a:ext cx="309634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ВОСПИТАНИЕ ОБЩЕЙ КУЛЬТУРЫ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99592" y="5733256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ИНИЦИАТИВА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88024" y="4437112"/>
            <a:ext cx="324036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ТВОРЧЕСКАЯ АКТИВНОСТЬ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95936" y="5733256"/>
            <a:ext cx="187220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ТРУДОЛЮБИЕ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кружок\КАРТИНКИ ТЕАТР\iz-palochek-ot-morozhenogo-12-768x5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714752"/>
            <a:ext cx="4164664" cy="2933702"/>
          </a:xfrm>
          <a:prstGeom prst="rect">
            <a:avLst/>
          </a:prstGeom>
          <a:noFill/>
        </p:spPr>
      </p:pic>
      <p:pic>
        <p:nvPicPr>
          <p:cNvPr id="5125" name="Picture 5" descr="K:\кружок\КАРТИНКИ ТЕАТР\0_b1b03_ccf9691b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4143404" cy="2767794"/>
          </a:xfrm>
          <a:prstGeom prst="rect">
            <a:avLst/>
          </a:prstGeom>
          <a:noFill/>
        </p:spPr>
      </p:pic>
      <p:pic>
        <p:nvPicPr>
          <p:cNvPr id="5126" name="Picture 6" descr="K:\кружок\КАРТИНКИ ТЕАТР\0_b1c8a_60de20f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714752"/>
            <a:ext cx="2633681" cy="30003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3000372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Куклы из палочек от мороженого</a:t>
            </a:r>
            <a:endParaRPr lang="ru-RU" sz="3600" b="1" dirty="0"/>
          </a:p>
        </p:txBody>
      </p:sp>
      <p:pic>
        <p:nvPicPr>
          <p:cNvPr id="5127" name="Picture 7" descr="K:\кружок\КАРТИНКИ ТЕАТР\kukolki-iz-paloche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214290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кружок\КАРТИНКИ ТЕАТР\123129-nomer-m4df6b04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286124"/>
            <a:ext cx="2637604" cy="2990854"/>
          </a:xfrm>
          <a:prstGeom prst="rect">
            <a:avLst/>
          </a:prstGeom>
          <a:noFill/>
        </p:spPr>
      </p:pic>
      <p:pic>
        <p:nvPicPr>
          <p:cNvPr id="6147" name="Picture 3" descr="K:\кружок\КАРТИНКИ ТЕАТР\23840386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643050"/>
            <a:ext cx="2833686" cy="3719213"/>
          </a:xfrm>
          <a:prstGeom prst="rect">
            <a:avLst/>
          </a:prstGeom>
          <a:noFill/>
        </p:spPr>
      </p:pic>
      <p:pic>
        <p:nvPicPr>
          <p:cNvPr id="6151" name="Picture 7" descr="K:\кружок\КАРТИНКИ ТЕАТР\teremok-iz-bumagi-3let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14290"/>
            <a:ext cx="3810000" cy="28575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643438" y="785794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ПАЛЬЧИКОВЫЕ КУКЛЫ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K:\кружок\КАРТИНКИ ТЕАТР\12552747_1098325316854193_291579207995467920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00414"/>
            <a:ext cx="3357586" cy="3357586"/>
          </a:xfrm>
          <a:prstGeom prst="rect">
            <a:avLst/>
          </a:prstGeom>
          <a:noFill/>
        </p:spPr>
      </p:pic>
      <p:pic>
        <p:nvPicPr>
          <p:cNvPr id="3" name="Picture 5" descr="K:\кружок\КАРТИНКИ ТЕАТР\dom_teatr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9" y="3929066"/>
            <a:ext cx="4393401" cy="2928934"/>
          </a:xfrm>
          <a:prstGeom prst="rect">
            <a:avLst/>
          </a:prstGeom>
          <a:noFill/>
        </p:spPr>
      </p:pic>
      <p:pic>
        <p:nvPicPr>
          <p:cNvPr id="5" name="Picture 6" descr="K:\кружок\КАРТИНКИ ТЕАТР\d539eb5401d52d823667dbd91576d78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5" y="88923"/>
            <a:ext cx="4214842" cy="3163868"/>
          </a:xfrm>
          <a:prstGeom prst="rect">
            <a:avLst/>
          </a:prstGeom>
          <a:noFill/>
        </p:spPr>
      </p:pic>
      <p:pic>
        <p:nvPicPr>
          <p:cNvPr id="6" name="Picture 8" descr="K:\кружок\КАРТИНКИ ТЕАТР\s225_i2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504964"/>
            <a:ext cx="4429124" cy="313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K:\кружок\КАРТИНКИ ТЕАТР\8b6b9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873" y="1428736"/>
            <a:ext cx="8445559" cy="51435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00298" y="642918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КУКЛЫ ИЗ НОСКА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K:\кружок\КАРТИНКИ ТЕАТР\58d1d1c4e41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3339727" cy="4452969"/>
          </a:xfrm>
          <a:prstGeom prst="rect">
            <a:avLst/>
          </a:prstGeom>
          <a:noFill/>
        </p:spPr>
      </p:pic>
      <p:pic>
        <p:nvPicPr>
          <p:cNvPr id="9219" name="Picture 3" descr="K:\кружок\КАРТИНКИ ТЕАТР\puppe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0"/>
            <a:ext cx="4762500" cy="3219450"/>
          </a:xfrm>
          <a:prstGeom prst="rect">
            <a:avLst/>
          </a:prstGeom>
          <a:noFill/>
        </p:spPr>
      </p:pic>
      <p:pic>
        <p:nvPicPr>
          <p:cNvPr id="9220" name="Picture 4" descr="K:\кружок\КАРТИНКИ ТЕАТР\cf4d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524250"/>
            <a:ext cx="333375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K:\кружок\КАРТИНКИ ТЕАТР\2304200913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4010025"/>
            <a:ext cx="4267200" cy="2847975"/>
          </a:xfrm>
          <a:prstGeom prst="rect">
            <a:avLst/>
          </a:prstGeom>
          <a:noFill/>
        </p:spPr>
      </p:pic>
      <p:pic>
        <p:nvPicPr>
          <p:cNvPr id="10243" name="Picture 3" descr="K:\кружок\КАРТИНКИ ТЕАТР\e80b3522ecec9f15a4ab46cca7bd0c8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14290"/>
            <a:ext cx="6096000" cy="33337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3108" y="3500438"/>
            <a:ext cx="5143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КУКЛЫ ИЗ БУМАГИ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99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Юра</dc:creator>
  <cp:lastModifiedBy>Admin</cp:lastModifiedBy>
  <cp:revision>73</cp:revision>
  <dcterms:created xsi:type="dcterms:W3CDTF">2015-09-03T18:50:46Z</dcterms:created>
  <dcterms:modified xsi:type="dcterms:W3CDTF">2017-11-17T13:49:07Z</dcterms:modified>
</cp:coreProperties>
</file>